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8" r:id="rId3"/>
    <p:sldId id="265" r:id="rId4"/>
    <p:sldId id="267" r:id="rId5"/>
    <p:sldId id="302" r:id="rId6"/>
    <p:sldId id="327" r:id="rId7"/>
    <p:sldId id="304" r:id="rId8"/>
    <p:sldId id="306" r:id="rId9"/>
    <p:sldId id="326" r:id="rId10"/>
    <p:sldId id="307" r:id="rId11"/>
    <p:sldId id="308" r:id="rId12"/>
    <p:sldId id="311" r:id="rId13"/>
    <p:sldId id="312" r:id="rId14"/>
    <p:sldId id="313" r:id="rId15"/>
    <p:sldId id="320" r:id="rId16"/>
    <p:sldId id="328" r:id="rId17"/>
    <p:sldId id="329" r:id="rId18"/>
    <p:sldId id="2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5B209FF-276D-4911-B229-8C577932A7FD}">
          <p14:sldIdLst>
            <p14:sldId id="256"/>
            <p14:sldId id="258"/>
            <p14:sldId id="265"/>
          </p14:sldIdLst>
        </p14:section>
        <p14:section name="Untitled Section" id="{8EEEEB51-4646-4247-9955-6130E576ED6C}">
          <p14:sldIdLst>
            <p14:sldId id="267"/>
            <p14:sldId id="302"/>
            <p14:sldId id="327"/>
            <p14:sldId id="304"/>
            <p14:sldId id="306"/>
            <p14:sldId id="326"/>
            <p14:sldId id="307"/>
            <p14:sldId id="308"/>
            <p14:sldId id="311"/>
            <p14:sldId id="312"/>
            <p14:sldId id="313"/>
            <p14:sldId id="320"/>
            <p14:sldId id="328"/>
            <p14:sldId id="329"/>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75404" autoAdjust="0"/>
  </p:normalViewPr>
  <p:slideViewPr>
    <p:cSldViewPr>
      <p:cViewPr varScale="1">
        <p:scale>
          <a:sx n="56" d="100"/>
          <a:sy n="56" d="100"/>
        </p:scale>
        <p:origin x="153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7D5A56-EB04-457E-98AD-1B3D268B03A5}" type="doc">
      <dgm:prSet loTypeId="urn:microsoft.com/office/officeart/2011/layout/RadialPictureList" loCatId="picture" qsTypeId="urn:microsoft.com/office/officeart/2005/8/quickstyle/simple1" qsCatId="simple" csTypeId="urn:microsoft.com/office/officeart/2005/8/colors/colorful5" csCatId="colorful" phldr="1"/>
      <dgm:spPr/>
      <dgm:t>
        <a:bodyPr/>
        <a:lstStyle/>
        <a:p>
          <a:endParaRPr lang="en-US"/>
        </a:p>
      </dgm:t>
    </dgm:pt>
    <dgm:pt modelId="{058CBABB-3FC4-4E5A-91D1-9EFE5733BF2C}">
      <dgm:prSet custT="1"/>
      <dgm:spPr/>
      <dgm:t>
        <a:bodyPr/>
        <a:lstStyle/>
        <a:p>
          <a:endParaRPr lang="en-US"/>
        </a:p>
      </dgm:t>
    </dgm:pt>
    <dgm:pt modelId="{75C0865B-4517-4BAC-9067-E8272685ADE9}" type="parTrans" cxnId="{6C4BFC29-5446-44E7-B529-79DB9467768E}">
      <dgm:prSet/>
      <dgm:spPr/>
      <dgm:t>
        <a:bodyPr/>
        <a:lstStyle/>
        <a:p>
          <a:endParaRPr lang="en-US" sz="2400"/>
        </a:p>
      </dgm:t>
    </dgm:pt>
    <dgm:pt modelId="{0EA62566-D9BD-4921-8053-3477ADC2F43D}" type="sibTrans" cxnId="{6C4BFC29-5446-44E7-B529-79DB9467768E}">
      <dgm:prSet/>
      <dgm:spPr/>
      <dgm:t>
        <a:bodyPr/>
        <a:lstStyle/>
        <a:p>
          <a:endParaRPr lang="en-US" sz="2400"/>
        </a:p>
      </dgm:t>
    </dgm:pt>
    <dgm:pt modelId="{19C7E7C4-106F-4938-BE6E-88748819E699}">
      <dgm:prSet custT="1"/>
      <dgm:spPr/>
      <dgm:t>
        <a:bodyPr/>
        <a:lstStyle/>
        <a:p>
          <a:endParaRPr lang="en-US"/>
        </a:p>
      </dgm:t>
    </dgm:pt>
    <dgm:pt modelId="{F3273864-330B-4726-966A-607278738D6E}" type="parTrans" cxnId="{65E433D3-F569-4D5C-B690-1959F8E3C0C6}">
      <dgm:prSet/>
      <dgm:spPr/>
      <dgm:t>
        <a:bodyPr/>
        <a:lstStyle/>
        <a:p>
          <a:endParaRPr lang="en-US" sz="2400"/>
        </a:p>
      </dgm:t>
    </dgm:pt>
    <dgm:pt modelId="{2CB84BEF-7149-4933-A13D-C5724666366B}" type="sibTrans" cxnId="{65E433D3-F569-4D5C-B690-1959F8E3C0C6}">
      <dgm:prSet/>
      <dgm:spPr/>
      <dgm:t>
        <a:bodyPr/>
        <a:lstStyle/>
        <a:p>
          <a:endParaRPr lang="en-US" sz="2400"/>
        </a:p>
      </dgm:t>
    </dgm:pt>
    <dgm:pt modelId="{73A0567E-4324-441E-AAFA-6059A09AFE47}">
      <dgm:prSet custT="1"/>
      <dgm:spPr/>
      <dgm:t>
        <a:bodyPr/>
        <a:lstStyle/>
        <a:p>
          <a:endParaRPr lang="en-US"/>
        </a:p>
      </dgm:t>
    </dgm:pt>
    <dgm:pt modelId="{C958AE56-6D42-4505-B727-86BDE19327C6}" type="parTrans" cxnId="{FA95D902-FF3D-47D1-BAA1-F5DEDF2B29BE}">
      <dgm:prSet/>
      <dgm:spPr/>
      <dgm:t>
        <a:bodyPr/>
        <a:lstStyle/>
        <a:p>
          <a:endParaRPr lang="en-US" sz="2400"/>
        </a:p>
      </dgm:t>
    </dgm:pt>
    <dgm:pt modelId="{E2093D6A-7999-424D-9098-5EA44FF66DBB}" type="sibTrans" cxnId="{FA95D902-FF3D-47D1-BAA1-F5DEDF2B29BE}">
      <dgm:prSet/>
      <dgm:spPr/>
      <dgm:t>
        <a:bodyPr/>
        <a:lstStyle/>
        <a:p>
          <a:endParaRPr lang="en-US" sz="2400"/>
        </a:p>
      </dgm:t>
    </dgm:pt>
    <dgm:pt modelId="{709571F0-2163-42B4-9CB0-6859D4AC8124}">
      <dgm:prSet/>
      <dgm:spPr/>
      <dgm:t>
        <a:bodyPr/>
        <a:lstStyle/>
        <a:p>
          <a:pPr rtl="0"/>
          <a:endParaRPr lang="en-US" sz="2400"/>
        </a:p>
      </dgm:t>
    </dgm:pt>
    <dgm:pt modelId="{3A16D044-13E9-4826-A69E-254FEFDC2FE0}" type="parTrans" cxnId="{A5609611-83FA-4024-9F4E-1F6790E8EC56}">
      <dgm:prSet/>
      <dgm:spPr/>
      <dgm:t>
        <a:bodyPr/>
        <a:lstStyle/>
        <a:p>
          <a:endParaRPr lang="en-US" sz="2400"/>
        </a:p>
      </dgm:t>
    </dgm:pt>
    <dgm:pt modelId="{0A7D5F20-5BF4-452D-ABAF-9C434A8C1EF2}" type="sibTrans" cxnId="{A5609611-83FA-4024-9F4E-1F6790E8EC56}">
      <dgm:prSet/>
      <dgm:spPr/>
      <dgm:t>
        <a:bodyPr/>
        <a:lstStyle/>
        <a:p>
          <a:endParaRPr lang="en-US" sz="2400"/>
        </a:p>
      </dgm:t>
    </dgm:pt>
    <dgm:pt modelId="{052F14B0-152E-4211-8303-84B275409AA6}">
      <dgm:prSet custT="1"/>
      <dgm:spPr/>
      <dgm:t>
        <a:bodyPr/>
        <a:lstStyle/>
        <a:p>
          <a:pPr rtl="0"/>
          <a:endParaRPr lang="en-US" sz="1600" dirty="0"/>
        </a:p>
      </dgm:t>
    </dgm:pt>
    <dgm:pt modelId="{17DC7490-2706-4104-BEAC-9BEDC39A05F5}" type="parTrans" cxnId="{E7C00BFF-59AE-434D-8AFE-207133BCC77D}">
      <dgm:prSet/>
      <dgm:spPr/>
      <dgm:t>
        <a:bodyPr/>
        <a:lstStyle/>
        <a:p>
          <a:endParaRPr lang="en-US" sz="2400"/>
        </a:p>
      </dgm:t>
    </dgm:pt>
    <dgm:pt modelId="{41D0F0EC-E3A4-4AC6-9E9F-3FD872221D2F}" type="sibTrans" cxnId="{E7C00BFF-59AE-434D-8AFE-207133BCC77D}">
      <dgm:prSet/>
      <dgm:spPr/>
      <dgm:t>
        <a:bodyPr/>
        <a:lstStyle/>
        <a:p>
          <a:endParaRPr lang="en-US" sz="2400"/>
        </a:p>
      </dgm:t>
    </dgm:pt>
    <dgm:pt modelId="{B2855C4A-18B4-4E5E-99FA-6D27431DE896}">
      <dgm:prSet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s-CO" sz="1800" b="1" dirty="0" smtClean="0">
              <a:solidFill>
                <a:schemeClr val="tx1"/>
              </a:solidFill>
            </a:rPr>
            <a:t>Reconocimiento</a:t>
          </a:r>
        </a:p>
        <a:p>
          <a:pPr marL="0" marR="0" lvl="0" indent="0" defTabSz="914400" rtl="0" eaLnBrk="1" fontAlgn="auto" latinLnBrk="0" hangingPunct="1">
            <a:lnSpc>
              <a:spcPct val="100000"/>
            </a:lnSpc>
            <a:spcBef>
              <a:spcPts val="0"/>
            </a:spcBef>
            <a:spcAft>
              <a:spcPts val="0"/>
            </a:spcAft>
            <a:buClrTx/>
            <a:buSzTx/>
            <a:buFontTx/>
            <a:buNone/>
            <a:tabLst/>
            <a:defRPr/>
          </a:pPr>
          <a:endParaRPr lang="es-CO" sz="1800" b="1" dirty="0" smtClean="0">
            <a:solidFill>
              <a:schemeClr val="tx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s-CO" sz="1800" b="1" dirty="0" smtClean="0">
              <a:solidFill>
                <a:schemeClr val="tx1"/>
              </a:solidFill>
            </a:rPr>
            <a:t>Acompañamiento</a:t>
          </a:r>
        </a:p>
        <a:p>
          <a:pPr lvl="0" defTabSz="800100" rtl="0">
            <a:lnSpc>
              <a:spcPct val="90000"/>
            </a:lnSpc>
            <a:spcBef>
              <a:spcPct val="0"/>
            </a:spcBef>
            <a:spcAft>
              <a:spcPct val="35000"/>
            </a:spcAft>
          </a:pPr>
          <a:endParaRPr lang="es-CO" sz="1800" b="1" dirty="0" smtClean="0">
            <a:solidFill>
              <a:schemeClr val="tx1"/>
            </a:solidFill>
          </a:endParaRPr>
        </a:p>
        <a:p>
          <a:pPr lvl="0" defTabSz="800100" rtl="0">
            <a:lnSpc>
              <a:spcPct val="90000"/>
            </a:lnSpc>
            <a:spcBef>
              <a:spcPct val="0"/>
            </a:spcBef>
            <a:spcAft>
              <a:spcPct val="35000"/>
            </a:spcAft>
          </a:pPr>
          <a:r>
            <a:rPr lang="es-CO" sz="1800" b="1" dirty="0" smtClean="0">
              <a:solidFill>
                <a:schemeClr val="tx1"/>
              </a:solidFill>
            </a:rPr>
            <a:t>Incentivos</a:t>
          </a:r>
        </a:p>
      </dgm:t>
    </dgm:pt>
    <dgm:pt modelId="{0AEF8C57-3D3B-4F2D-A99D-3D39C87E8EA7}" type="sibTrans" cxnId="{0386976A-A66A-4C71-A3FC-2F1686992139}">
      <dgm:prSet/>
      <dgm:spPr/>
      <dgm:t>
        <a:bodyPr/>
        <a:lstStyle/>
        <a:p>
          <a:endParaRPr lang="en-US" sz="2400"/>
        </a:p>
      </dgm:t>
    </dgm:pt>
    <dgm:pt modelId="{2522DD69-513A-4B50-B261-075071D77F6E}" type="parTrans" cxnId="{0386976A-A66A-4C71-A3FC-2F1686992139}">
      <dgm:prSet/>
      <dgm:spPr/>
      <dgm:t>
        <a:bodyPr/>
        <a:lstStyle/>
        <a:p>
          <a:endParaRPr lang="en-US" sz="2400"/>
        </a:p>
      </dgm:t>
    </dgm:pt>
    <dgm:pt modelId="{EBAD203F-BE72-4C24-98CB-BE96BC668607}" type="pres">
      <dgm:prSet presAssocID="{EC7D5A56-EB04-457E-98AD-1B3D268B03A5}" presName="Name0" presStyleCnt="0">
        <dgm:presLayoutVars>
          <dgm:chMax val="1"/>
          <dgm:chPref val="1"/>
          <dgm:dir/>
          <dgm:resizeHandles/>
        </dgm:presLayoutVars>
      </dgm:prSet>
      <dgm:spPr/>
      <dgm:t>
        <a:bodyPr/>
        <a:lstStyle/>
        <a:p>
          <a:endParaRPr lang="en-US"/>
        </a:p>
      </dgm:t>
    </dgm:pt>
    <dgm:pt modelId="{C7D43069-BD98-4AB8-B39C-BCE2A1978F84}" type="pres">
      <dgm:prSet presAssocID="{B2855C4A-18B4-4E5E-99FA-6D27431DE896}" presName="Parent" presStyleLbl="node1" presStyleIdx="0" presStyleCnt="2" custScaleX="131125" custScaleY="128901" custLinFactX="78762" custLinFactNeighborX="100000" custLinFactNeighborY="1689">
        <dgm:presLayoutVars>
          <dgm:chMax val="4"/>
          <dgm:chPref val="3"/>
        </dgm:presLayoutVars>
      </dgm:prSet>
      <dgm:spPr/>
      <dgm:t>
        <a:bodyPr/>
        <a:lstStyle/>
        <a:p>
          <a:endParaRPr lang="en-US"/>
        </a:p>
      </dgm:t>
    </dgm:pt>
    <dgm:pt modelId="{75598B68-8485-407A-8641-CA4BDD0BC854}" type="pres">
      <dgm:prSet presAssocID="{052F14B0-152E-4211-8303-84B275409AA6}" presName="Accent" presStyleLbl="node1" presStyleIdx="1" presStyleCnt="2" custScaleX="101328" custLinFactNeighborX="-6269"/>
      <dgm:spPr/>
      <dgm:t>
        <a:bodyPr/>
        <a:lstStyle/>
        <a:p>
          <a:endParaRPr lang="en-US"/>
        </a:p>
      </dgm:t>
    </dgm:pt>
    <dgm:pt modelId="{97AEE7EE-B8B6-4EB2-B348-8050229143AA}" type="pres">
      <dgm:prSet presAssocID="{052F14B0-152E-4211-8303-84B275409AA6}" presName="Image1" presStyleLbl="fgImgPlace1" presStyleIdx="0" presStyleCnt="1" custLinFactNeighborX="-29142"/>
      <dgm:spPr/>
      <dgm:t>
        <a:bodyPr/>
        <a:lstStyle/>
        <a:p>
          <a:endParaRPr lang="en-US"/>
        </a:p>
      </dgm:t>
    </dgm:pt>
    <dgm:pt modelId="{49EF316C-F771-4EEF-BE60-C4845A75F238}" type="pres">
      <dgm:prSet presAssocID="{052F14B0-152E-4211-8303-84B275409AA6}" presName="Child1" presStyleLbl="revTx" presStyleIdx="0" presStyleCnt="1" custScaleX="126814" custScaleY="154999" custLinFactNeighborX="10331" custLinFactNeighborY="65240">
        <dgm:presLayoutVars>
          <dgm:chMax val="0"/>
          <dgm:chPref val="0"/>
          <dgm:bulletEnabled val="1"/>
        </dgm:presLayoutVars>
      </dgm:prSet>
      <dgm:spPr/>
      <dgm:t>
        <a:bodyPr/>
        <a:lstStyle/>
        <a:p>
          <a:endParaRPr lang="en-US"/>
        </a:p>
      </dgm:t>
    </dgm:pt>
  </dgm:ptLst>
  <dgm:cxnLst>
    <dgm:cxn modelId="{FE1B0D17-3F34-4F17-87F8-3E9901D5A0E6}" type="presOf" srcId="{EC7D5A56-EB04-457E-98AD-1B3D268B03A5}" destId="{EBAD203F-BE72-4C24-98CB-BE96BC668607}" srcOrd="0" destOrd="0" presId="urn:microsoft.com/office/officeart/2011/layout/RadialPictureList"/>
    <dgm:cxn modelId="{6C4BFC29-5446-44E7-B529-79DB9467768E}" srcId="{EC7D5A56-EB04-457E-98AD-1B3D268B03A5}" destId="{058CBABB-3FC4-4E5A-91D1-9EFE5733BF2C}" srcOrd="1" destOrd="0" parTransId="{75C0865B-4517-4BAC-9067-E8272685ADE9}" sibTransId="{0EA62566-D9BD-4921-8053-3477ADC2F43D}"/>
    <dgm:cxn modelId="{0386976A-A66A-4C71-A3FC-2F1686992139}" srcId="{EC7D5A56-EB04-457E-98AD-1B3D268B03A5}" destId="{B2855C4A-18B4-4E5E-99FA-6D27431DE896}" srcOrd="0" destOrd="0" parTransId="{2522DD69-513A-4B50-B261-075071D77F6E}" sibTransId="{0AEF8C57-3D3B-4F2D-A99D-3D39C87E8EA7}"/>
    <dgm:cxn modelId="{A5609611-83FA-4024-9F4E-1F6790E8EC56}" srcId="{EC7D5A56-EB04-457E-98AD-1B3D268B03A5}" destId="{709571F0-2163-42B4-9CB0-6859D4AC8124}" srcOrd="3" destOrd="0" parTransId="{3A16D044-13E9-4826-A69E-254FEFDC2FE0}" sibTransId="{0A7D5F20-5BF4-452D-ABAF-9C434A8C1EF2}"/>
    <dgm:cxn modelId="{FA95D902-FF3D-47D1-BAA1-F5DEDF2B29BE}" srcId="{19C7E7C4-106F-4938-BE6E-88748819E699}" destId="{73A0567E-4324-441E-AAFA-6059A09AFE47}" srcOrd="0" destOrd="0" parTransId="{C958AE56-6D42-4505-B727-86BDE19327C6}" sibTransId="{E2093D6A-7999-424D-9098-5EA44FF66DBB}"/>
    <dgm:cxn modelId="{40F34AFD-1819-41E1-8E53-0FAEF9003A7D}" type="presOf" srcId="{052F14B0-152E-4211-8303-84B275409AA6}" destId="{49EF316C-F771-4EEF-BE60-C4845A75F238}" srcOrd="0" destOrd="0" presId="urn:microsoft.com/office/officeart/2011/layout/RadialPictureList"/>
    <dgm:cxn modelId="{65E433D3-F569-4D5C-B690-1959F8E3C0C6}" srcId="{EC7D5A56-EB04-457E-98AD-1B3D268B03A5}" destId="{19C7E7C4-106F-4938-BE6E-88748819E699}" srcOrd="2" destOrd="0" parTransId="{F3273864-330B-4726-966A-607278738D6E}" sibTransId="{2CB84BEF-7149-4933-A13D-C5724666366B}"/>
    <dgm:cxn modelId="{E7C00BFF-59AE-434D-8AFE-207133BCC77D}" srcId="{B2855C4A-18B4-4E5E-99FA-6D27431DE896}" destId="{052F14B0-152E-4211-8303-84B275409AA6}" srcOrd="0" destOrd="0" parTransId="{17DC7490-2706-4104-BEAC-9BEDC39A05F5}" sibTransId="{41D0F0EC-E3A4-4AC6-9E9F-3FD872221D2F}"/>
    <dgm:cxn modelId="{FC4DA314-FF53-4358-8A33-B5BEADF1948B}" type="presOf" srcId="{B2855C4A-18B4-4E5E-99FA-6D27431DE896}" destId="{C7D43069-BD98-4AB8-B39C-BCE2A1978F84}" srcOrd="0" destOrd="0" presId="urn:microsoft.com/office/officeart/2011/layout/RadialPictureList"/>
    <dgm:cxn modelId="{5421B9F7-3232-4A0B-9560-BEBD2FB29CA5}" type="presParOf" srcId="{EBAD203F-BE72-4C24-98CB-BE96BC668607}" destId="{C7D43069-BD98-4AB8-B39C-BCE2A1978F84}" srcOrd="0" destOrd="0" presId="urn:microsoft.com/office/officeart/2011/layout/RadialPictureList"/>
    <dgm:cxn modelId="{AFB5DD0E-9537-4D26-A76F-6F6D64A7DF79}" type="presParOf" srcId="{EBAD203F-BE72-4C24-98CB-BE96BC668607}" destId="{75598B68-8485-407A-8641-CA4BDD0BC854}" srcOrd="1" destOrd="0" presId="urn:microsoft.com/office/officeart/2011/layout/RadialPictureList"/>
    <dgm:cxn modelId="{5B87101A-89A6-4472-884B-28DF28F67EE3}" type="presParOf" srcId="{EBAD203F-BE72-4C24-98CB-BE96BC668607}" destId="{97AEE7EE-B8B6-4EB2-B348-8050229143AA}" srcOrd="2" destOrd="0" presId="urn:microsoft.com/office/officeart/2011/layout/RadialPictureList"/>
    <dgm:cxn modelId="{056D7EB8-28A1-4A8F-9B25-2CA58649408E}" type="presParOf" srcId="{EBAD203F-BE72-4C24-98CB-BE96BC668607}" destId="{49EF316C-F771-4EEF-BE60-C4845A75F238}" srcOrd="3"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DE70F8-0DBC-4CC7-A0D2-6596405DCA0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5E1FA5C-D1E3-452E-B079-A32D322EA042}">
      <dgm:prSet phldrT="[Text]" custT="1"/>
      <dgm:spPr/>
      <dgm:t>
        <a:bodyPr/>
        <a:lstStyle/>
        <a:p>
          <a:r>
            <a:rPr lang="es-CO" sz="1200" b="1" dirty="0"/>
            <a:t>Elige la categoría en la que quieres participar</a:t>
          </a:r>
          <a:endParaRPr lang="en-US" sz="1200" dirty="0"/>
        </a:p>
      </dgm:t>
    </dgm:pt>
    <dgm:pt modelId="{C051160F-6F91-43BB-83F2-697DADAA6379}" type="parTrans" cxnId="{482A43E0-4A6F-4595-AB1D-C849F9992237}">
      <dgm:prSet/>
      <dgm:spPr/>
      <dgm:t>
        <a:bodyPr/>
        <a:lstStyle/>
        <a:p>
          <a:endParaRPr lang="en-US" sz="2000"/>
        </a:p>
      </dgm:t>
    </dgm:pt>
    <dgm:pt modelId="{764C6BED-DD63-4870-BDAC-0AC98CA6CC3C}" type="sibTrans" cxnId="{482A43E0-4A6F-4595-AB1D-C849F9992237}">
      <dgm:prSet/>
      <dgm:spPr/>
      <dgm:t>
        <a:bodyPr/>
        <a:lstStyle/>
        <a:p>
          <a:endParaRPr lang="en-US" sz="2000"/>
        </a:p>
      </dgm:t>
    </dgm:pt>
    <dgm:pt modelId="{36725AA6-6B84-4A98-B032-B95F940DF967}">
      <dgm:prSet phldrT="[Text]" custT="1"/>
      <dgm:spPr/>
      <dgm:t>
        <a:bodyPr/>
        <a:lstStyle/>
        <a:p>
          <a:r>
            <a:rPr lang="en-US" sz="1200" b="1"/>
            <a:t>Inscríbete</a:t>
          </a:r>
        </a:p>
      </dgm:t>
    </dgm:pt>
    <dgm:pt modelId="{F4C4205F-C135-422D-B913-0EC6F852ECEC}" type="parTrans" cxnId="{B26EC2DE-F808-4887-B51A-541F5CADAB1E}">
      <dgm:prSet/>
      <dgm:spPr/>
      <dgm:t>
        <a:bodyPr/>
        <a:lstStyle/>
        <a:p>
          <a:endParaRPr lang="en-US" sz="2000"/>
        </a:p>
      </dgm:t>
    </dgm:pt>
    <dgm:pt modelId="{5BA1FA6D-EE0C-426D-B431-95E7228862D5}" type="sibTrans" cxnId="{B26EC2DE-F808-4887-B51A-541F5CADAB1E}">
      <dgm:prSet/>
      <dgm:spPr/>
      <dgm:t>
        <a:bodyPr/>
        <a:lstStyle/>
        <a:p>
          <a:endParaRPr lang="en-US" sz="2000"/>
        </a:p>
      </dgm:t>
    </dgm:pt>
    <dgm:pt modelId="{9C2FA6E2-612B-485D-8449-258C3E09CC59}">
      <dgm:prSet phldrT="[Text]" custT="1"/>
      <dgm:spPr/>
      <dgm:t>
        <a:bodyPr/>
        <a:lstStyle/>
        <a:p>
          <a:r>
            <a:rPr lang="es-CO" sz="1200" b="1"/>
            <a:t>Cuéntanos cómo está tu territorio</a:t>
          </a:r>
          <a:endParaRPr lang="en-US" sz="1200"/>
        </a:p>
      </dgm:t>
    </dgm:pt>
    <dgm:pt modelId="{109D2A54-C612-482A-A8F8-789AC616021A}" type="parTrans" cxnId="{4949A54E-0A1D-41BC-8585-4B64739C1258}">
      <dgm:prSet/>
      <dgm:spPr/>
      <dgm:t>
        <a:bodyPr/>
        <a:lstStyle/>
        <a:p>
          <a:endParaRPr lang="en-US" sz="2000"/>
        </a:p>
      </dgm:t>
    </dgm:pt>
    <dgm:pt modelId="{B2367501-B345-4F50-AC71-50541FA77BDD}" type="sibTrans" cxnId="{4949A54E-0A1D-41BC-8585-4B64739C1258}">
      <dgm:prSet/>
      <dgm:spPr/>
      <dgm:t>
        <a:bodyPr/>
        <a:lstStyle/>
        <a:p>
          <a:endParaRPr lang="en-US" sz="2000"/>
        </a:p>
      </dgm:t>
    </dgm:pt>
    <dgm:pt modelId="{97C1B45C-D971-4590-B230-BD39A141D439}">
      <dgm:prSet phldrT="[Text]" custT="1"/>
      <dgm:spPr/>
      <dgm:t>
        <a:bodyPr/>
        <a:lstStyle/>
        <a:p>
          <a:r>
            <a:rPr lang="es-CO" sz="1200" b="1"/>
            <a:t>Cuéntanos qué vas a hacer y con qué te vas a comprometer para participar</a:t>
          </a:r>
          <a:endParaRPr lang="en-US" sz="1200"/>
        </a:p>
      </dgm:t>
    </dgm:pt>
    <dgm:pt modelId="{BE4F592B-58A1-481C-87C5-9CE190D3A982}" type="parTrans" cxnId="{1A2914E4-3930-4B89-A1C4-36934A934EFA}">
      <dgm:prSet/>
      <dgm:spPr/>
      <dgm:t>
        <a:bodyPr/>
        <a:lstStyle/>
        <a:p>
          <a:endParaRPr lang="en-US" sz="2000"/>
        </a:p>
      </dgm:t>
    </dgm:pt>
    <dgm:pt modelId="{A21E0361-61BE-4418-8581-27BF7DAAC196}" type="sibTrans" cxnId="{1A2914E4-3930-4B89-A1C4-36934A934EFA}">
      <dgm:prSet/>
      <dgm:spPr/>
      <dgm:t>
        <a:bodyPr/>
        <a:lstStyle/>
        <a:p>
          <a:endParaRPr lang="en-US" sz="2000"/>
        </a:p>
      </dgm:t>
    </dgm:pt>
    <dgm:pt modelId="{8B28CD19-9763-4F26-AE87-371DCD0018DD}" type="pres">
      <dgm:prSet presAssocID="{11DE70F8-0DBC-4CC7-A0D2-6596405DCA07}" presName="Name0" presStyleCnt="0">
        <dgm:presLayoutVars>
          <dgm:chMax val="11"/>
          <dgm:chPref val="11"/>
          <dgm:dir/>
          <dgm:resizeHandles/>
        </dgm:presLayoutVars>
      </dgm:prSet>
      <dgm:spPr/>
      <dgm:t>
        <a:bodyPr/>
        <a:lstStyle/>
        <a:p>
          <a:endParaRPr lang="en-US"/>
        </a:p>
      </dgm:t>
    </dgm:pt>
    <dgm:pt modelId="{776A52C9-CC1E-442C-A7B4-5E988B5C887F}" type="pres">
      <dgm:prSet presAssocID="{97C1B45C-D971-4590-B230-BD39A141D439}" presName="Accent4" presStyleCnt="0"/>
      <dgm:spPr/>
    </dgm:pt>
    <dgm:pt modelId="{B9D4E9BC-4A8E-490C-97E6-6DD1AA007B23}" type="pres">
      <dgm:prSet presAssocID="{97C1B45C-D971-4590-B230-BD39A141D439}" presName="Accent" presStyleLbl="node1" presStyleIdx="0" presStyleCnt="4"/>
      <dgm:spPr/>
    </dgm:pt>
    <dgm:pt modelId="{1D1A382E-B0FB-4C4D-9D22-5C8992CEE2F4}" type="pres">
      <dgm:prSet presAssocID="{97C1B45C-D971-4590-B230-BD39A141D439}" presName="ParentBackground4" presStyleCnt="0"/>
      <dgm:spPr/>
    </dgm:pt>
    <dgm:pt modelId="{DF385E00-01FC-43F3-83C7-6484390240E2}" type="pres">
      <dgm:prSet presAssocID="{97C1B45C-D971-4590-B230-BD39A141D439}" presName="ParentBackground" presStyleLbl="fgAcc1" presStyleIdx="0" presStyleCnt="4"/>
      <dgm:spPr/>
      <dgm:t>
        <a:bodyPr/>
        <a:lstStyle/>
        <a:p>
          <a:endParaRPr lang="en-US"/>
        </a:p>
      </dgm:t>
    </dgm:pt>
    <dgm:pt modelId="{2BA3E41E-036B-4089-9906-C8DC521C1074}" type="pres">
      <dgm:prSet presAssocID="{97C1B45C-D971-4590-B230-BD39A141D439}" presName="Parent4" presStyleLbl="revTx" presStyleIdx="0" presStyleCnt="0">
        <dgm:presLayoutVars>
          <dgm:chMax val="1"/>
          <dgm:chPref val="1"/>
          <dgm:bulletEnabled val="1"/>
        </dgm:presLayoutVars>
      </dgm:prSet>
      <dgm:spPr/>
      <dgm:t>
        <a:bodyPr/>
        <a:lstStyle/>
        <a:p>
          <a:endParaRPr lang="en-US"/>
        </a:p>
      </dgm:t>
    </dgm:pt>
    <dgm:pt modelId="{2319F243-4B85-46EF-9AD1-22063FA5E2B7}" type="pres">
      <dgm:prSet presAssocID="{9C2FA6E2-612B-485D-8449-258C3E09CC59}" presName="Accent3" presStyleCnt="0"/>
      <dgm:spPr/>
    </dgm:pt>
    <dgm:pt modelId="{6B715076-47FA-49F4-A760-208186812357}" type="pres">
      <dgm:prSet presAssocID="{9C2FA6E2-612B-485D-8449-258C3E09CC59}" presName="Accent" presStyleLbl="node1" presStyleIdx="1" presStyleCnt="4"/>
      <dgm:spPr/>
    </dgm:pt>
    <dgm:pt modelId="{A049C5BF-417F-465F-BF11-9FB0CC6F0CBB}" type="pres">
      <dgm:prSet presAssocID="{9C2FA6E2-612B-485D-8449-258C3E09CC59}" presName="ParentBackground3" presStyleCnt="0"/>
      <dgm:spPr/>
    </dgm:pt>
    <dgm:pt modelId="{14C210B2-10A4-4372-874B-8F41EFBC07E8}" type="pres">
      <dgm:prSet presAssocID="{9C2FA6E2-612B-485D-8449-258C3E09CC59}" presName="ParentBackground" presStyleLbl="fgAcc1" presStyleIdx="1" presStyleCnt="4"/>
      <dgm:spPr/>
      <dgm:t>
        <a:bodyPr/>
        <a:lstStyle/>
        <a:p>
          <a:endParaRPr lang="en-US"/>
        </a:p>
      </dgm:t>
    </dgm:pt>
    <dgm:pt modelId="{1B329FE7-3A0F-4A4B-9CB5-AC8E658A6A93}" type="pres">
      <dgm:prSet presAssocID="{9C2FA6E2-612B-485D-8449-258C3E09CC59}" presName="Parent3" presStyleLbl="revTx" presStyleIdx="0" presStyleCnt="0">
        <dgm:presLayoutVars>
          <dgm:chMax val="1"/>
          <dgm:chPref val="1"/>
          <dgm:bulletEnabled val="1"/>
        </dgm:presLayoutVars>
      </dgm:prSet>
      <dgm:spPr/>
      <dgm:t>
        <a:bodyPr/>
        <a:lstStyle/>
        <a:p>
          <a:endParaRPr lang="en-US"/>
        </a:p>
      </dgm:t>
    </dgm:pt>
    <dgm:pt modelId="{2CB8752E-1F32-46D7-8938-ADF58DCA0B3E}" type="pres">
      <dgm:prSet presAssocID="{36725AA6-6B84-4A98-B032-B95F940DF967}" presName="Accent2" presStyleCnt="0"/>
      <dgm:spPr/>
    </dgm:pt>
    <dgm:pt modelId="{A0FC8D03-AFBA-4FBE-B16E-3FDC66BD7B17}" type="pres">
      <dgm:prSet presAssocID="{36725AA6-6B84-4A98-B032-B95F940DF967}" presName="Accent" presStyleLbl="node1" presStyleIdx="2" presStyleCnt="4"/>
      <dgm:spPr/>
    </dgm:pt>
    <dgm:pt modelId="{0286033B-6E65-4894-B0B6-DA3E5ADD7231}" type="pres">
      <dgm:prSet presAssocID="{36725AA6-6B84-4A98-B032-B95F940DF967}" presName="ParentBackground2" presStyleCnt="0"/>
      <dgm:spPr/>
    </dgm:pt>
    <dgm:pt modelId="{631A0104-EBD0-4D6D-BFC1-7E058321C32A}" type="pres">
      <dgm:prSet presAssocID="{36725AA6-6B84-4A98-B032-B95F940DF967}" presName="ParentBackground" presStyleLbl="fgAcc1" presStyleIdx="2" presStyleCnt="4"/>
      <dgm:spPr/>
      <dgm:t>
        <a:bodyPr/>
        <a:lstStyle/>
        <a:p>
          <a:endParaRPr lang="en-US"/>
        </a:p>
      </dgm:t>
    </dgm:pt>
    <dgm:pt modelId="{A6AEBA6C-FF76-4CC8-AADD-AA282E35F3C2}" type="pres">
      <dgm:prSet presAssocID="{36725AA6-6B84-4A98-B032-B95F940DF967}" presName="Parent2" presStyleLbl="revTx" presStyleIdx="0" presStyleCnt="0">
        <dgm:presLayoutVars>
          <dgm:chMax val="1"/>
          <dgm:chPref val="1"/>
          <dgm:bulletEnabled val="1"/>
        </dgm:presLayoutVars>
      </dgm:prSet>
      <dgm:spPr/>
      <dgm:t>
        <a:bodyPr/>
        <a:lstStyle/>
        <a:p>
          <a:endParaRPr lang="en-US"/>
        </a:p>
      </dgm:t>
    </dgm:pt>
    <dgm:pt modelId="{ABEB77FA-3A9F-4593-9316-389B9BAE5EF4}" type="pres">
      <dgm:prSet presAssocID="{D5E1FA5C-D1E3-452E-B079-A32D322EA042}" presName="Accent1" presStyleCnt="0"/>
      <dgm:spPr/>
    </dgm:pt>
    <dgm:pt modelId="{B9DED4D3-6AA8-4F82-98EC-E97E9D8AB22F}" type="pres">
      <dgm:prSet presAssocID="{D5E1FA5C-D1E3-452E-B079-A32D322EA042}" presName="Accent" presStyleLbl="node1" presStyleIdx="3" presStyleCnt="4"/>
      <dgm:spPr/>
    </dgm:pt>
    <dgm:pt modelId="{C93D8932-E68D-46DC-AC71-FC1B9E8F855D}" type="pres">
      <dgm:prSet presAssocID="{D5E1FA5C-D1E3-452E-B079-A32D322EA042}" presName="ParentBackground1" presStyleCnt="0"/>
      <dgm:spPr/>
    </dgm:pt>
    <dgm:pt modelId="{705D0704-4030-4B53-88C4-C2BD78BE7997}" type="pres">
      <dgm:prSet presAssocID="{D5E1FA5C-D1E3-452E-B079-A32D322EA042}" presName="ParentBackground" presStyleLbl="fgAcc1" presStyleIdx="3" presStyleCnt="4"/>
      <dgm:spPr/>
      <dgm:t>
        <a:bodyPr/>
        <a:lstStyle/>
        <a:p>
          <a:endParaRPr lang="en-US"/>
        </a:p>
      </dgm:t>
    </dgm:pt>
    <dgm:pt modelId="{E98177BB-71DF-4AE5-A71C-4FD50A24E9C4}" type="pres">
      <dgm:prSet presAssocID="{D5E1FA5C-D1E3-452E-B079-A32D322EA042}" presName="Parent1" presStyleLbl="revTx" presStyleIdx="0" presStyleCnt="0">
        <dgm:presLayoutVars>
          <dgm:chMax val="1"/>
          <dgm:chPref val="1"/>
          <dgm:bulletEnabled val="1"/>
        </dgm:presLayoutVars>
      </dgm:prSet>
      <dgm:spPr/>
      <dgm:t>
        <a:bodyPr/>
        <a:lstStyle/>
        <a:p>
          <a:endParaRPr lang="en-US"/>
        </a:p>
      </dgm:t>
    </dgm:pt>
  </dgm:ptLst>
  <dgm:cxnLst>
    <dgm:cxn modelId="{1128CF04-A415-4155-B3C8-253BF5BAC61F}" type="presOf" srcId="{D5E1FA5C-D1E3-452E-B079-A32D322EA042}" destId="{E98177BB-71DF-4AE5-A71C-4FD50A24E9C4}" srcOrd="1" destOrd="0" presId="urn:microsoft.com/office/officeart/2011/layout/CircleProcess"/>
    <dgm:cxn modelId="{B26EC2DE-F808-4887-B51A-541F5CADAB1E}" srcId="{11DE70F8-0DBC-4CC7-A0D2-6596405DCA07}" destId="{36725AA6-6B84-4A98-B032-B95F940DF967}" srcOrd="1" destOrd="0" parTransId="{F4C4205F-C135-422D-B913-0EC6F852ECEC}" sibTransId="{5BA1FA6D-EE0C-426D-B431-95E7228862D5}"/>
    <dgm:cxn modelId="{75465063-2DAE-4C89-8757-1E10B5DD87F4}" type="presOf" srcId="{9C2FA6E2-612B-485D-8449-258C3E09CC59}" destId="{14C210B2-10A4-4372-874B-8F41EFBC07E8}" srcOrd="0" destOrd="0" presId="urn:microsoft.com/office/officeart/2011/layout/CircleProcess"/>
    <dgm:cxn modelId="{706F56FB-AE60-4125-AAA1-A1FA143F3D4C}" type="presOf" srcId="{97C1B45C-D971-4590-B230-BD39A141D439}" destId="{2BA3E41E-036B-4089-9906-C8DC521C1074}" srcOrd="1" destOrd="0" presId="urn:microsoft.com/office/officeart/2011/layout/CircleProcess"/>
    <dgm:cxn modelId="{4949A54E-0A1D-41BC-8585-4B64739C1258}" srcId="{11DE70F8-0DBC-4CC7-A0D2-6596405DCA07}" destId="{9C2FA6E2-612B-485D-8449-258C3E09CC59}" srcOrd="2" destOrd="0" parTransId="{109D2A54-C612-482A-A8F8-789AC616021A}" sibTransId="{B2367501-B345-4F50-AC71-50541FA77BDD}"/>
    <dgm:cxn modelId="{2FB4F9D4-8225-423E-81F4-D68E579D337F}" type="presOf" srcId="{D5E1FA5C-D1E3-452E-B079-A32D322EA042}" destId="{705D0704-4030-4B53-88C4-C2BD78BE7997}" srcOrd="0" destOrd="0" presId="urn:microsoft.com/office/officeart/2011/layout/CircleProcess"/>
    <dgm:cxn modelId="{1A2914E4-3930-4B89-A1C4-36934A934EFA}" srcId="{11DE70F8-0DBC-4CC7-A0D2-6596405DCA07}" destId="{97C1B45C-D971-4590-B230-BD39A141D439}" srcOrd="3" destOrd="0" parTransId="{BE4F592B-58A1-481C-87C5-9CE190D3A982}" sibTransId="{A21E0361-61BE-4418-8581-27BF7DAAC196}"/>
    <dgm:cxn modelId="{AC5915DB-AD4E-4270-973E-B44597D251CE}" type="presOf" srcId="{97C1B45C-D971-4590-B230-BD39A141D439}" destId="{DF385E00-01FC-43F3-83C7-6484390240E2}" srcOrd="0" destOrd="0" presId="urn:microsoft.com/office/officeart/2011/layout/CircleProcess"/>
    <dgm:cxn modelId="{8D35DEE0-222F-44E7-A4D5-9289E16466BB}" type="presOf" srcId="{9C2FA6E2-612B-485D-8449-258C3E09CC59}" destId="{1B329FE7-3A0F-4A4B-9CB5-AC8E658A6A93}" srcOrd="1" destOrd="0" presId="urn:microsoft.com/office/officeart/2011/layout/CircleProcess"/>
    <dgm:cxn modelId="{482A43E0-4A6F-4595-AB1D-C849F9992237}" srcId="{11DE70F8-0DBC-4CC7-A0D2-6596405DCA07}" destId="{D5E1FA5C-D1E3-452E-B079-A32D322EA042}" srcOrd="0" destOrd="0" parTransId="{C051160F-6F91-43BB-83F2-697DADAA6379}" sibTransId="{764C6BED-DD63-4870-BDAC-0AC98CA6CC3C}"/>
    <dgm:cxn modelId="{593A4B41-83A3-4C19-A172-C6475D427F2F}" type="presOf" srcId="{36725AA6-6B84-4A98-B032-B95F940DF967}" destId="{631A0104-EBD0-4D6D-BFC1-7E058321C32A}" srcOrd="0" destOrd="0" presId="urn:microsoft.com/office/officeart/2011/layout/CircleProcess"/>
    <dgm:cxn modelId="{17933602-6B67-41A6-A984-53075A01C26F}" type="presOf" srcId="{11DE70F8-0DBC-4CC7-A0D2-6596405DCA07}" destId="{8B28CD19-9763-4F26-AE87-371DCD0018DD}" srcOrd="0" destOrd="0" presId="urn:microsoft.com/office/officeart/2011/layout/CircleProcess"/>
    <dgm:cxn modelId="{B94A976D-556B-40D6-BB6D-C667FD1EA44C}" type="presOf" srcId="{36725AA6-6B84-4A98-B032-B95F940DF967}" destId="{A6AEBA6C-FF76-4CC8-AADD-AA282E35F3C2}" srcOrd="1" destOrd="0" presId="urn:microsoft.com/office/officeart/2011/layout/CircleProcess"/>
    <dgm:cxn modelId="{9548E7C7-B907-4C91-825A-C9FDEA7C885C}" type="presParOf" srcId="{8B28CD19-9763-4F26-AE87-371DCD0018DD}" destId="{776A52C9-CC1E-442C-A7B4-5E988B5C887F}" srcOrd="0" destOrd="0" presId="urn:microsoft.com/office/officeart/2011/layout/CircleProcess"/>
    <dgm:cxn modelId="{BDDFC32D-8902-4323-ABFC-A9A166259FA4}" type="presParOf" srcId="{776A52C9-CC1E-442C-A7B4-5E988B5C887F}" destId="{B9D4E9BC-4A8E-490C-97E6-6DD1AA007B23}" srcOrd="0" destOrd="0" presId="urn:microsoft.com/office/officeart/2011/layout/CircleProcess"/>
    <dgm:cxn modelId="{AC80AD9F-124C-4B29-BBC8-15999CD96D8E}" type="presParOf" srcId="{8B28CD19-9763-4F26-AE87-371DCD0018DD}" destId="{1D1A382E-B0FB-4C4D-9D22-5C8992CEE2F4}" srcOrd="1" destOrd="0" presId="urn:microsoft.com/office/officeart/2011/layout/CircleProcess"/>
    <dgm:cxn modelId="{279BE54C-1D18-46E6-86B2-F7E6796F2B3E}" type="presParOf" srcId="{1D1A382E-B0FB-4C4D-9D22-5C8992CEE2F4}" destId="{DF385E00-01FC-43F3-83C7-6484390240E2}" srcOrd="0" destOrd="0" presId="urn:microsoft.com/office/officeart/2011/layout/CircleProcess"/>
    <dgm:cxn modelId="{3F7BEB19-6C4E-4568-A049-760960FD17BF}" type="presParOf" srcId="{8B28CD19-9763-4F26-AE87-371DCD0018DD}" destId="{2BA3E41E-036B-4089-9906-C8DC521C1074}" srcOrd="2" destOrd="0" presId="urn:microsoft.com/office/officeart/2011/layout/CircleProcess"/>
    <dgm:cxn modelId="{CB3290E4-E2D3-4F5F-A151-34165DC923BA}" type="presParOf" srcId="{8B28CD19-9763-4F26-AE87-371DCD0018DD}" destId="{2319F243-4B85-46EF-9AD1-22063FA5E2B7}" srcOrd="3" destOrd="0" presId="urn:microsoft.com/office/officeart/2011/layout/CircleProcess"/>
    <dgm:cxn modelId="{CC4A7917-5E44-4EEF-8842-9D6BA6475534}" type="presParOf" srcId="{2319F243-4B85-46EF-9AD1-22063FA5E2B7}" destId="{6B715076-47FA-49F4-A760-208186812357}" srcOrd="0" destOrd="0" presId="urn:microsoft.com/office/officeart/2011/layout/CircleProcess"/>
    <dgm:cxn modelId="{1209E75D-F368-4470-850D-B6596E8E7878}" type="presParOf" srcId="{8B28CD19-9763-4F26-AE87-371DCD0018DD}" destId="{A049C5BF-417F-465F-BF11-9FB0CC6F0CBB}" srcOrd="4" destOrd="0" presId="urn:microsoft.com/office/officeart/2011/layout/CircleProcess"/>
    <dgm:cxn modelId="{8FA58C92-087C-4C14-B5B4-3F34330F7481}" type="presParOf" srcId="{A049C5BF-417F-465F-BF11-9FB0CC6F0CBB}" destId="{14C210B2-10A4-4372-874B-8F41EFBC07E8}" srcOrd="0" destOrd="0" presId="urn:microsoft.com/office/officeart/2011/layout/CircleProcess"/>
    <dgm:cxn modelId="{8135C1A2-68B1-407D-B990-3035EA535B50}" type="presParOf" srcId="{8B28CD19-9763-4F26-AE87-371DCD0018DD}" destId="{1B329FE7-3A0F-4A4B-9CB5-AC8E658A6A93}" srcOrd="5" destOrd="0" presId="urn:microsoft.com/office/officeart/2011/layout/CircleProcess"/>
    <dgm:cxn modelId="{A6DE1AD8-BDE4-4EC2-87BC-69573872BDB9}" type="presParOf" srcId="{8B28CD19-9763-4F26-AE87-371DCD0018DD}" destId="{2CB8752E-1F32-46D7-8938-ADF58DCA0B3E}" srcOrd="6" destOrd="0" presId="urn:microsoft.com/office/officeart/2011/layout/CircleProcess"/>
    <dgm:cxn modelId="{151C9FD1-3266-4FD4-8F55-0A39782276D6}" type="presParOf" srcId="{2CB8752E-1F32-46D7-8938-ADF58DCA0B3E}" destId="{A0FC8D03-AFBA-4FBE-B16E-3FDC66BD7B17}" srcOrd="0" destOrd="0" presId="urn:microsoft.com/office/officeart/2011/layout/CircleProcess"/>
    <dgm:cxn modelId="{46B40EBC-AA12-424B-A053-1497A105BA36}" type="presParOf" srcId="{8B28CD19-9763-4F26-AE87-371DCD0018DD}" destId="{0286033B-6E65-4894-B0B6-DA3E5ADD7231}" srcOrd="7" destOrd="0" presId="urn:microsoft.com/office/officeart/2011/layout/CircleProcess"/>
    <dgm:cxn modelId="{A2B4057D-1D7B-48AB-8928-AE222B932696}" type="presParOf" srcId="{0286033B-6E65-4894-B0B6-DA3E5ADD7231}" destId="{631A0104-EBD0-4D6D-BFC1-7E058321C32A}" srcOrd="0" destOrd="0" presId="urn:microsoft.com/office/officeart/2011/layout/CircleProcess"/>
    <dgm:cxn modelId="{6E8D970D-711A-4CE8-B9A3-A9EA9F7D7BA3}" type="presParOf" srcId="{8B28CD19-9763-4F26-AE87-371DCD0018DD}" destId="{A6AEBA6C-FF76-4CC8-AADD-AA282E35F3C2}" srcOrd="8" destOrd="0" presId="urn:microsoft.com/office/officeart/2011/layout/CircleProcess"/>
    <dgm:cxn modelId="{D38830E9-4D67-460B-B643-0EFF8EEC7572}" type="presParOf" srcId="{8B28CD19-9763-4F26-AE87-371DCD0018DD}" destId="{ABEB77FA-3A9F-4593-9316-389B9BAE5EF4}" srcOrd="9" destOrd="0" presId="urn:microsoft.com/office/officeart/2011/layout/CircleProcess"/>
    <dgm:cxn modelId="{3B90529D-CD31-4780-8E28-12A144FA8368}" type="presParOf" srcId="{ABEB77FA-3A9F-4593-9316-389B9BAE5EF4}" destId="{B9DED4D3-6AA8-4F82-98EC-E97E9D8AB22F}" srcOrd="0" destOrd="0" presId="urn:microsoft.com/office/officeart/2011/layout/CircleProcess"/>
    <dgm:cxn modelId="{2B488199-C7A1-41A8-B94C-B687DC052E46}" type="presParOf" srcId="{8B28CD19-9763-4F26-AE87-371DCD0018DD}" destId="{C93D8932-E68D-46DC-AC71-FC1B9E8F855D}" srcOrd="10" destOrd="0" presId="urn:microsoft.com/office/officeart/2011/layout/CircleProcess"/>
    <dgm:cxn modelId="{24A3838A-729F-4EA6-A8CE-26760B986997}" type="presParOf" srcId="{C93D8932-E68D-46DC-AC71-FC1B9E8F855D}" destId="{705D0704-4030-4B53-88C4-C2BD78BE7997}" srcOrd="0" destOrd="0" presId="urn:microsoft.com/office/officeart/2011/layout/CircleProcess"/>
    <dgm:cxn modelId="{0F685757-08F2-4594-A749-63B6C9B87AA7}" type="presParOf" srcId="{8B28CD19-9763-4F26-AE87-371DCD0018DD}" destId="{E98177BB-71DF-4AE5-A71C-4FD50A24E9C4}"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DE70F8-0DBC-4CC7-A0D2-6596405DCA0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5E1FA5C-D1E3-452E-B079-A32D322EA042}">
      <dgm:prSet phldrT="[Text]"/>
      <dgm:spPr/>
      <dgm:t>
        <a:bodyPr/>
        <a:lstStyle/>
        <a:p>
          <a:r>
            <a:rPr lang="es-CO" b="1"/>
            <a:t>Cuéntanos cómo vas y acordemos si necesitas ayuda</a:t>
          </a:r>
          <a:endParaRPr lang="en-US" b="1"/>
        </a:p>
      </dgm:t>
    </dgm:pt>
    <dgm:pt modelId="{C051160F-6F91-43BB-83F2-697DADAA6379}" type="parTrans" cxnId="{482A43E0-4A6F-4595-AB1D-C849F9992237}">
      <dgm:prSet/>
      <dgm:spPr/>
      <dgm:t>
        <a:bodyPr/>
        <a:lstStyle/>
        <a:p>
          <a:endParaRPr lang="en-US"/>
        </a:p>
      </dgm:t>
    </dgm:pt>
    <dgm:pt modelId="{764C6BED-DD63-4870-BDAC-0AC98CA6CC3C}" type="sibTrans" cxnId="{482A43E0-4A6F-4595-AB1D-C849F9992237}">
      <dgm:prSet/>
      <dgm:spPr/>
      <dgm:t>
        <a:bodyPr/>
        <a:lstStyle/>
        <a:p>
          <a:endParaRPr lang="en-US"/>
        </a:p>
      </dgm:t>
    </dgm:pt>
    <dgm:pt modelId="{36725AA6-6B84-4A98-B032-B95F940DF967}">
      <dgm:prSet phldrT="[Text]"/>
      <dgm:spPr/>
      <dgm:t>
        <a:bodyPr/>
        <a:lstStyle/>
        <a:p>
          <a:r>
            <a:rPr lang="es-CO" b="1" dirty="0"/>
            <a:t>Cuéntanos cómo te fue y cómo cumpliste con lo planeado</a:t>
          </a:r>
          <a:endParaRPr lang="en-US" b="1" dirty="0"/>
        </a:p>
      </dgm:t>
    </dgm:pt>
    <dgm:pt modelId="{F4C4205F-C135-422D-B913-0EC6F852ECEC}" type="parTrans" cxnId="{B26EC2DE-F808-4887-B51A-541F5CADAB1E}">
      <dgm:prSet/>
      <dgm:spPr/>
      <dgm:t>
        <a:bodyPr/>
        <a:lstStyle/>
        <a:p>
          <a:endParaRPr lang="en-US"/>
        </a:p>
      </dgm:t>
    </dgm:pt>
    <dgm:pt modelId="{5BA1FA6D-EE0C-426D-B431-95E7228862D5}" type="sibTrans" cxnId="{B26EC2DE-F808-4887-B51A-541F5CADAB1E}">
      <dgm:prSet/>
      <dgm:spPr/>
      <dgm:t>
        <a:bodyPr/>
        <a:lstStyle/>
        <a:p>
          <a:endParaRPr lang="en-US"/>
        </a:p>
      </dgm:t>
    </dgm:pt>
    <dgm:pt modelId="{9C2FA6E2-612B-485D-8449-258C3E09CC59}">
      <dgm:prSet phldrT="[Text]" custT="1"/>
      <dgm:spPr/>
      <dgm:t>
        <a:bodyPr/>
        <a:lstStyle/>
        <a:p>
          <a:r>
            <a:rPr lang="es-CO" sz="1400" b="1" dirty="0" smtClean="0"/>
            <a:t>¿Lo lograste?</a:t>
          </a:r>
          <a:endParaRPr lang="en-US" sz="1400" b="1" dirty="0"/>
        </a:p>
      </dgm:t>
    </dgm:pt>
    <dgm:pt modelId="{109D2A54-C612-482A-A8F8-789AC616021A}" type="parTrans" cxnId="{4949A54E-0A1D-41BC-8585-4B64739C1258}">
      <dgm:prSet/>
      <dgm:spPr/>
      <dgm:t>
        <a:bodyPr/>
        <a:lstStyle/>
        <a:p>
          <a:endParaRPr lang="en-US"/>
        </a:p>
      </dgm:t>
    </dgm:pt>
    <dgm:pt modelId="{B2367501-B345-4F50-AC71-50541FA77BDD}" type="sibTrans" cxnId="{4949A54E-0A1D-41BC-8585-4B64739C1258}">
      <dgm:prSet/>
      <dgm:spPr/>
      <dgm:t>
        <a:bodyPr/>
        <a:lstStyle/>
        <a:p>
          <a:endParaRPr lang="en-US"/>
        </a:p>
      </dgm:t>
    </dgm:pt>
    <dgm:pt modelId="{97C1B45C-D971-4590-B230-BD39A141D439}">
      <dgm:prSet phldrT="[Text]"/>
      <dgm:spPr/>
      <dgm:t>
        <a:bodyPr/>
        <a:lstStyle/>
        <a:p>
          <a:r>
            <a:rPr lang="es-CO" b="1"/>
            <a:t>Y… llegó la hora del Reconocimiento</a:t>
          </a:r>
          <a:endParaRPr lang="en-US"/>
        </a:p>
      </dgm:t>
    </dgm:pt>
    <dgm:pt modelId="{BE4F592B-58A1-481C-87C5-9CE190D3A982}" type="parTrans" cxnId="{1A2914E4-3930-4B89-A1C4-36934A934EFA}">
      <dgm:prSet/>
      <dgm:spPr/>
      <dgm:t>
        <a:bodyPr/>
        <a:lstStyle/>
        <a:p>
          <a:endParaRPr lang="en-US"/>
        </a:p>
      </dgm:t>
    </dgm:pt>
    <dgm:pt modelId="{A21E0361-61BE-4418-8581-27BF7DAAC196}" type="sibTrans" cxnId="{1A2914E4-3930-4B89-A1C4-36934A934EFA}">
      <dgm:prSet/>
      <dgm:spPr/>
      <dgm:t>
        <a:bodyPr/>
        <a:lstStyle/>
        <a:p>
          <a:endParaRPr lang="en-US"/>
        </a:p>
      </dgm:t>
    </dgm:pt>
    <dgm:pt modelId="{8B28CD19-9763-4F26-AE87-371DCD0018DD}" type="pres">
      <dgm:prSet presAssocID="{11DE70F8-0DBC-4CC7-A0D2-6596405DCA07}" presName="Name0" presStyleCnt="0">
        <dgm:presLayoutVars>
          <dgm:chMax val="11"/>
          <dgm:chPref val="11"/>
          <dgm:dir/>
          <dgm:resizeHandles/>
        </dgm:presLayoutVars>
      </dgm:prSet>
      <dgm:spPr/>
      <dgm:t>
        <a:bodyPr/>
        <a:lstStyle/>
        <a:p>
          <a:endParaRPr lang="en-US"/>
        </a:p>
      </dgm:t>
    </dgm:pt>
    <dgm:pt modelId="{776A52C9-CC1E-442C-A7B4-5E988B5C887F}" type="pres">
      <dgm:prSet presAssocID="{97C1B45C-D971-4590-B230-BD39A141D439}" presName="Accent4" presStyleCnt="0"/>
      <dgm:spPr/>
    </dgm:pt>
    <dgm:pt modelId="{B9D4E9BC-4A8E-490C-97E6-6DD1AA007B23}" type="pres">
      <dgm:prSet presAssocID="{97C1B45C-D971-4590-B230-BD39A141D439}" presName="Accent" presStyleLbl="node1" presStyleIdx="0" presStyleCnt="4"/>
      <dgm:spPr/>
    </dgm:pt>
    <dgm:pt modelId="{1D1A382E-B0FB-4C4D-9D22-5C8992CEE2F4}" type="pres">
      <dgm:prSet presAssocID="{97C1B45C-D971-4590-B230-BD39A141D439}" presName="ParentBackground4" presStyleCnt="0"/>
      <dgm:spPr/>
    </dgm:pt>
    <dgm:pt modelId="{DF385E00-01FC-43F3-83C7-6484390240E2}" type="pres">
      <dgm:prSet presAssocID="{97C1B45C-D971-4590-B230-BD39A141D439}" presName="ParentBackground" presStyleLbl="fgAcc1" presStyleIdx="0" presStyleCnt="4"/>
      <dgm:spPr/>
      <dgm:t>
        <a:bodyPr/>
        <a:lstStyle/>
        <a:p>
          <a:endParaRPr lang="en-US"/>
        </a:p>
      </dgm:t>
    </dgm:pt>
    <dgm:pt modelId="{2BA3E41E-036B-4089-9906-C8DC521C1074}" type="pres">
      <dgm:prSet presAssocID="{97C1B45C-D971-4590-B230-BD39A141D439}" presName="Parent4" presStyleLbl="revTx" presStyleIdx="0" presStyleCnt="0">
        <dgm:presLayoutVars>
          <dgm:chMax val="1"/>
          <dgm:chPref val="1"/>
          <dgm:bulletEnabled val="1"/>
        </dgm:presLayoutVars>
      </dgm:prSet>
      <dgm:spPr/>
      <dgm:t>
        <a:bodyPr/>
        <a:lstStyle/>
        <a:p>
          <a:endParaRPr lang="en-US"/>
        </a:p>
      </dgm:t>
    </dgm:pt>
    <dgm:pt modelId="{2319F243-4B85-46EF-9AD1-22063FA5E2B7}" type="pres">
      <dgm:prSet presAssocID="{9C2FA6E2-612B-485D-8449-258C3E09CC59}" presName="Accent3" presStyleCnt="0"/>
      <dgm:spPr/>
    </dgm:pt>
    <dgm:pt modelId="{6B715076-47FA-49F4-A760-208186812357}" type="pres">
      <dgm:prSet presAssocID="{9C2FA6E2-612B-485D-8449-258C3E09CC59}" presName="Accent" presStyleLbl="node1" presStyleIdx="1" presStyleCnt="4"/>
      <dgm:spPr/>
    </dgm:pt>
    <dgm:pt modelId="{A049C5BF-417F-465F-BF11-9FB0CC6F0CBB}" type="pres">
      <dgm:prSet presAssocID="{9C2FA6E2-612B-485D-8449-258C3E09CC59}" presName="ParentBackground3" presStyleCnt="0"/>
      <dgm:spPr/>
    </dgm:pt>
    <dgm:pt modelId="{14C210B2-10A4-4372-874B-8F41EFBC07E8}" type="pres">
      <dgm:prSet presAssocID="{9C2FA6E2-612B-485D-8449-258C3E09CC59}" presName="ParentBackground" presStyleLbl="fgAcc1" presStyleIdx="1" presStyleCnt="4"/>
      <dgm:spPr/>
      <dgm:t>
        <a:bodyPr/>
        <a:lstStyle/>
        <a:p>
          <a:endParaRPr lang="en-US"/>
        </a:p>
      </dgm:t>
    </dgm:pt>
    <dgm:pt modelId="{1B329FE7-3A0F-4A4B-9CB5-AC8E658A6A93}" type="pres">
      <dgm:prSet presAssocID="{9C2FA6E2-612B-485D-8449-258C3E09CC59}" presName="Parent3" presStyleLbl="revTx" presStyleIdx="0" presStyleCnt="0">
        <dgm:presLayoutVars>
          <dgm:chMax val="1"/>
          <dgm:chPref val="1"/>
          <dgm:bulletEnabled val="1"/>
        </dgm:presLayoutVars>
      </dgm:prSet>
      <dgm:spPr/>
      <dgm:t>
        <a:bodyPr/>
        <a:lstStyle/>
        <a:p>
          <a:endParaRPr lang="en-US"/>
        </a:p>
      </dgm:t>
    </dgm:pt>
    <dgm:pt modelId="{2CB8752E-1F32-46D7-8938-ADF58DCA0B3E}" type="pres">
      <dgm:prSet presAssocID="{36725AA6-6B84-4A98-B032-B95F940DF967}" presName="Accent2" presStyleCnt="0"/>
      <dgm:spPr/>
    </dgm:pt>
    <dgm:pt modelId="{A0FC8D03-AFBA-4FBE-B16E-3FDC66BD7B17}" type="pres">
      <dgm:prSet presAssocID="{36725AA6-6B84-4A98-B032-B95F940DF967}" presName="Accent" presStyleLbl="node1" presStyleIdx="2" presStyleCnt="4"/>
      <dgm:spPr/>
    </dgm:pt>
    <dgm:pt modelId="{0286033B-6E65-4894-B0B6-DA3E5ADD7231}" type="pres">
      <dgm:prSet presAssocID="{36725AA6-6B84-4A98-B032-B95F940DF967}" presName="ParentBackground2" presStyleCnt="0"/>
      <dgm:spPr/>
    </dgm:pt>
    <dgm:pt modelId="{631A0104-EBD0-4D6D-BFC1-7E058321C32A}" type="pres">
      <dgm:prSet presAssocID="{36725AA6-6B84-4A98-B032-B95F940DF967}" presName="ParentBackground" presStyleLbl="fgAcc1" presStyleIdx="2" presStyleCnt="4"/>
      <dgm:spPr/>
      <dgm:t>
        <a:bodyPr/>
        <a:lstStyle/>
        <a:p>
          <a:endParaRPr lang="en-US"/>
        </a:p>
      </dgm:t>
    </dgm:pt>
    <dgm:pt modelId="{A6AEBA6C-FF76-4CC8-AADD-AA282E35F3C2}" type="pres">
      <dgm:prSet presAssocID="{36725AA6-6B84-4A98-B032-B95F940DF967}" presName="Parent2" presStyleLbl="revTx" presStyleIdx="0" presStyleCnt="0">
        <dgm:presLayoutVars>
          <dgm:chMax val="1"/>
          <dgm:chPref val="1"/>
          <dgm:bulletEnabled val="1"/>
        </dgm:presLayoutVars>
      </dgm:prSet>
      <dgm:spPr/>
      <dgm:t>
        <a:bodyPr/>
        <a:lstStyle/>
        <a:p>
          <a:endParaRPr lang="en-US"/>
        </a:p>
      </dgm:t>
    </dgm:pt>
    <dgm:pt modelId="{ABEB77FA-3A9F-4593-9316-389B9BAE5EF4}" type="pres">
      <dgm:prSet presAssocID="{D5E1FA5C-D1E3-452E-B079-A32D322EA042}" presName="Accent1" presStyleCnt="0"/>
      <dgm:spPr/>
    </dgm:pt>
    <dgm:pt modelId="{B9DED4D3-6AA8-4F82-98EC-E97E9D8AB22F}" type="pres">
      <dgm:prSet presAssocID="{D5E1FA5C-D1E3-452E-B079-A32D322EA042}" presName="Accent" presStyleLbl="node1" presStyleIdx="3" presStyleCnt="4"/>
      <dgm:spPr/>
    </dgm:pt>
    <dgm:pt modelId="{C93D8932-E68D-46DC-AC71-FC1B9E8F855D}" type="pres">
      <dgm:prSet presAssocID="{D5E1FA5C-D1E3-452E-B079-A32D322EA042}" presName="ParentBackground1" presStyleCnt="0"/>
      <dgm:spPr/>
    </dgm:pt>
    <dgm:pt modelId="{705D0704-4030-4B53-88C4-C2BD78BE7997}" type="pres">
      <dgm:prSet presAssocID="{D5E1FA5C-D1E3-452E-B079-A32D322EA042}" presName="ParentBackground" presStyleLbl="fgAcc1" presStyleIdx="3" presStyleCnt="4"/>
      <dgm:spPr/>
      <dgm:t>
        <a:bodyPr/>
        <a:lstStyle/>
        <a:p>
          <a:endParaRPr lang="en-US"/>
        </a:p>
      </dgm:t>
    </dgm:pt>
    <dgm:pt modelId="{E98177BB-71DF-4AE5-A71C-4FD50A24E9C4}" type="pres">
      <dgm:prSet presAssocID="{D5E1FA5C-D1E3-452E-B079-A32D322EA042}" presName="Parent1" presStyleLbl="revTx" presStyleIdx="0" presStyleCnt="0">
        <dgm:presLayoutVars>
          <dgm:chMax val="1"/>
          <dgm:chPref val="1"/>
          <dgm:bulletEnabled val="1"/>
        </dgm:presLayoutVars>
      </dgm:prSet>
      <dgm:spPr/>
      <dgm:t>
        <a:bodyPr/>
        <a:lstStyle/>
        <a:p>
          <a:endParaRPr lang="en-US"/>
        </a:p>
      </dgm:t>
    </dgm:pt>
  </dgm:ptLst>
  <dgm:cxnLst>
    <dgm:cxn modelId="{B26EC2DE-F808-4887-B51A-541F5CADAB1E}" srcId="{11DE70F8-0DBC-4CC7-A0D2-6596405DCA07}" destId="{36725AA6-6B84-4A98-B032-B95F940DF967}" srcOrd="1" destOrd="0" parTransId="{F4C4205F-C135-422D-B913-0EC6F852ECEC}" sibTransId="{5BA1FA6D-EE0C-426D-B431-95E7228862D5}"/>
    <dgm:cxn modelId="{C1D1B912-CBC3-412C-B194-1DCF5435108B}" type="presOf" srcId="{97C1B45C-D971-4590-B230-BD39A141D439}" destId="{DF385E00-01FC-43F3-83C7-6484390240E2}" srcOrd="0" destOrd="0" presId="urn:microsoft.com/office/officeart/2011/layout/CircleProcess"/>
    <dgm:cxn modelId="{1A2914E4-3930-4B89-A1C4-36934A934EFA}" srcId="{11DE70F8-0DBC-4CC7-A0D2-6596405DCA07}" destId="{97C1B45C-D971-4590-B230-BD39A141D439}" srcOrd="3" destOrd="0" parTransId="{BE4F592B-58A1-481C-87C5-9CE190D3A982}" sibTransId="{A21E0361-61BE-4418-8581-27BF7DAAC196}"/>
    <dgm:cxn modelId="{4949A54E-0A1D-41BC-8585-4B64739C1258}" srcId="{11DE70F8-0DBC-4CC7-A0D2-6596405DCA07}" destId="{9C2FA6E2-612B-485D-8449-258C3E09CC59}" srcOrd="2" destOrd="0" parTransId="{109D2A54-C612-482A-A8F8-789AC616021A}" sibTransId="{B2367501-B345-4F50-AC71-50541FA77BDD}"/>
    <dgm:cxn modelId="{27E8DBBA-1E5E-43F0-977F-7D77A95F9473}" type="presOf" srcId="{9C2FA6E2-612B-485D-8449-258C3E09CC59}" destId="{1B329FE7-3A0F-4A4B-9CB5-AC8E658A6A93}" srcOrd="1" destOrd="0" presId="urn:microsoft.com/office/officeart/2011/layout/CircleProcess"/>
    <dgm:cxn modelId="{E6962C91-988B-44ED-848D-ACD020AC7845}" type="presOf" srcId="{D5E1FA5C-D1E3-452E-B079-A32D322EA042}" destId="{705D0704-4030-4B53-88C4-C2BD78BE7997}" srcOrd="0" destOrd="0" presId="urn:microsoft.com/office/officeart/2011/layout/CircleProcess"/>
    <dgm:cxn modelId="{A8BD3D83-DE4E-4A3D-B7C9-170342A91812}" type="presOf" srcId="{9C2FA6E2-612B-485D-8449-258C3E09CC59}" destId="{14C210B2-10A4-4372-874B-8F41EFBC07E8}" srcOrd="0" destOrd="0" presId="urn:microsoft.com/office/officeart/2011/layout/CircleProcess"/>
    <dgm:cxn modelId="{482A43E0-4A6F-4595-AB1D-C849F9992237}" srcId="{11DE70F8-0DBC-4CC7-A0D2-6596405DCA07}" destId="{D5E1FA5C-D1E3-452E-B079-A32D322EA042}" srcOrd="0" destOrd="0" parTransId="{C051160F-6F91-43BB-83F2-697DADAA6379}" sibTransId="{764C6BED-DD63-4870-BDAC-0AC98CA6CC3C}"/>
    <dgm:cxn modelId="{D5454B40-CC7D-416A-9DB6-1E50CF9A05BB}" type="presOf" srcId="{11DE70F8-0DBC-4CC7-A0D2-6596405DCA07}" destId="{8B28CD19-9763-4F26-AE87-371DCD0018DD}" srcOrd="0" destOrd="0" presId="urn:microsoft.com/office/officeart/2011/layout/CircleProcess"/>
    <dgm:cxn modelId="{B00352B3-BE49-46C4-A670-F8B89A52A08E}" type="presOf" srcId="{97C1B45C-D971-4590-B230-BD39A141D439}" destId="{2BA3E41E-036B-4089-9906-C8DC521C1074}" srcOrd="1" destOrd="0" presId="urn:microsoft.com/office/officeart/2011/layout/CircleProcess"/>
    <dgm:cxn modelId="{451B590F-738D-4089-AA4B-AF387E8A586B}" type="presOf" srcId="{36725AA6-6B84-4A98-B032-B95F940DF967}" destId="{A6AEBA6C-FF76-4CC8-AADD-AA282E35F3C2}" srcOrd="1" destOrd="0" presId="urn:microsoft.com/office/officeart/2011/layout/CircleProcess"/>
    <dgm:cxn modelId="{8361FBFF-90E7-4DD7-9DCD-A6A4BEE9B0F1}" type="presOf" srcId="{36725AA6-6B84-4A98-B032-B95F940DF967}" destId="{631A0104-EBD0-4D6D-BFC1-7E058321C32A}" srcOrd="0" destOrd="0" presId="urn:microsoft.com/office/officeart/2011/layout/CircleProcess"/>
    <dgm:cxn modelId="{4C1EBB82-3239-4090-826A-55F4FC99907A}" type="presOf" srcId="{D5E1FA5C-D1E3-452E-B079-A32D322EA042}" destId="{E98177BB-71DF-4AE5-A71C-4FD50A24E9C4}" srcOrd="1" destOrd="0" presId="urn:microsoft.com/office/officeart/2011/layout/CircleProcess"/>
    <dgm:cxn modelId="{7D7A95A4-F6A2-4300-A749-9AA85E7D581A}" type="presParOf" srcId="{8B28CD19-9763-4F26-AE87-371DCD0018DD}" destId="{776A52C9-CC1E-442C-A7B4-5E988B5C887F}" srcOrd="0" destOrd="0" presId="urn:microsoft.com/office/officeart/2011/layout/CircleProcess"/>
    <dgm:cxn modelId="{950B01F2-019C-42F0-B883-E1C809834CC9}" type="presParOf" srcId="{776A52C9-CC1E-442C-A7B4-5E988B5C887F}" destId="{B9D4E9BC-4A8E-490C-97E6-6DD1AA007B23}" srcOrd="0" destOrd="0" presId="urn:microsoft.com/office/officeart/2011/layout/CircleProcess"/>
    <dgm:cxn modelId="{3D81410C-493A-4F84-84FE-4A4FA1C3E9CC}" type="presParOf" srcId="{8B28CD19-9763-4F26-AE87-371DCD0018DD}" destId="{1D1A382E-B0FB-4C4D-9D22-5C8992CEE2F4}" srcOrd="1" destOrd="0" presId="urn:microsoft.com/office/officeart/2011/layout/CircleProcess"/>
    <dgm:cxn modelId="{2DC6A9F1-D093-4234-AD1D-B5D5F4887DA9}" type="presParOf" srcId="{1D1A382E-B0FB-4C4D-9D22-5C8992CEE2F4}" destId="{DF385E00-01FC-43F3-83C7-6484390240E2}" srcOrd="0" destOrd="0" presId="urn:microsoft.com/office/officeart/2011/layout/CircleProcess"/>
    <dgm:cxn modelId="{A7448D29-F988-45A1-8D74-7EDECB7E7630}" type="presParOf" srcId="{8B28CD19-9763-4F26-AE87-371DCD0018DD}" destId="{2BA3E41E-036B-4089-9906-C8DC521C1074}" srcOrd="2" destOrd="0" presId="urn:microsoft.com/office/officeart/2011/layout/CircleProcess"/>
    <dgm:cxn modelId="{D844B62C-5DFC-4D22-B36F-A177778B9B1A}" type="presParOf" srcId="{8B28CD19-9763-4F26-AE87-371DCD0018DD}" destId="{2319F243-4B85-46EF-9AD1-22063FA5E2B7}" srcOrd="3" destOrd="0" presId="urn:microsoft.com/office/officeart/2011/layout/CircleProcess"/>
    <dgm:cxn modelId="{D5861094-3EA1-49EB-92B7-B38F7FF5F82B}" type="presParOf" srcId="{2319F243-4B85-46EF-9AD1-22063FA5E2B7}" destId="{6B715076-47FA-49F4-A760-208186812357}" srcOrd="0" destOrd="0" presId="urn:microsoft.com/office/officeart/2011/layout/CircleProcess"/>
    <dgm:cxn modelId="{5DFBC5C6-9EF4-45BE-9D91-6E15C38763C2}" type="presParOf" srcId="{8B28CD19-9763-4F26-AE87-371DCD0018DD}" destId="{A049C5BF-417F-465F-BF11-9FB0CC6F0CBB}" srcOrd="4" destOrd="0" presId="urn:microsoft.com/office/officeart/2011/layout/CircleProcess"/>
    <dgm:cxn modelId="{32B5405A-54AE-44E2-84ED-7FFF48BA7B50}" type="presParOf" srcId="{A049C5BF-417F-465F-BF11-9FB0CC6F0CBB}" destId="{14C210B2-10A4-4372-874B-8F41EFBC07E8}" srcOrd="0" destOrd="0" presId="urn:microsoft.com/office/officeart/2011/layout/CircleProcess"/>
    <dgm:cxn modelId="{07EB09B1-1AD2-4778-9A68-5CD27F3CAD91}" type="presParOf" srcId="{8B28CD19-9763-4F26-AE87-371DCD0018DD}" destId="{1B329FE7-3A0F-4A4B-9CB5-AC8E658A6A93}" srcOrd="5" destOrd="0" presId="urn:microsoft.com/office/officeart/2011/layout/CircleProcess"/>
    <dgm:cxn modelId="{0E9E5446-A1B2-4BFB-B12A-9D3691F51682}" type="presParOf" srcId="{8B28CD19-9763-4F26-AE87-371DCD0018DD}" destId="{2CB8752E-1F32-46D7-8938-ADF58DCA0B3E}" srcOrd="6" destOrd="0" presId="urn:microsoft.com/office/officeart/2011/layout/CircleProcess"/>
    <dgm:cxn modelId="{BD037FD5-85AF-4519-A7F6-40582DE0C9C4}" type="presParOf" srcId="{2CB8752E-1F32-46D7-8938-ADF58DCA0B3E}" destId="{A0FC8D03-AFBA-4FBE-B16E-3FDC66BD7B17}" srcOrd="0" destOrd="0" presId="urn:microsoft.com/office/officeart/2011/layout/CircleProcess"/>
    <dgm:cxn modelId="{298B480C-5883-468B-A4A4-DBB61A3BF413}" type="presParOf" srcId="{8B28CD19-9763-4F26-AE87-371DCD0018DD}" destId="{0286033B-6E65-4894-B0B6-DA3E5ADD7231}" srcOrd="7" destOrd="0" presId="urn:microsoft.com/office/officeart/2011/layout/CircleProcess"/>
    <dgm:cxn modelId="{5CD8C9F4-F5C2-4FD4-A8C8-E69DB380A9A6}" type="presParOf" srcId="{0286033B-6E65-4894-B0B6-DA3E5ADD7231}" destId="{631A0104-EBD0-4D6D-BFC1-7E058321C32A}" srcOrd="0" destOrd="0" presId="urn:microsoft.com/office/officeart/2011/layout/CircleProcess"/>
    <dgm:cxn modelId="{6370B37E-CE65-4D0C-8276-F9C9C571A0C2}" type="presParOf" srcId="{8B28CD19-9763-4F26-AE87-371DCD0018DD}" destId="{A6AEBA6C-FF76-4CC8-AADD-AA282E35F3C2}" srcOrd="8" destOrd="0" presId="urn:microsoft.com/office/officeart/2011/layout/CircleProcess"/>
    <dgm:cxn modelId="{83DAE3D3-3717-4289-BC37-229A736D8A5F}" type="presParOf" srcId="{8B28CD19-9763-4F26-AE87-371DCD0018DD}" destId="{ABEB77FA-3A9F-4593-9316-389B9BAE5EF4}" srcOrd="9" destOrd="0" presId="urn:microsoft.com/office/officeart/2011/layout/CircleProcess"/>
    <dgm:cxn modelId="{4D8284AE-68C5-4D77-AA17-2CB73AEBA6C7}" type="presParOf" srcId="{ABEB77FA-3A9F-4593-9316-389B9BAE5EF4}" destId="{B9DED4D3-6AA8-4F82-98EC-E97E9D8AB22F}" srcOrd="0" destOrd="0" presId="urn:microsoft.com/office/officeart/2011/layout/CircleProcess"/>
    <dgm:cxn modelId="{0045CC09-038E-4B21-843B-418B8A1A8064}" type="presParOf" srcId="{8B28CD19-9763-4F26-AE87-371DCD0018DD}" destId="{C93D8932-E68D-46DC-AC71-FC1B9E8F855D}" srcOrd="10" destOrd="0" presId="urn:microsoft.com/office/officeart/2011/layout/CircleProcess"/>
    <dgm:cxn modelId="{4C7F343B-AB12-46D3-8F6F-B9B051E98F74}" type="presParOf" srcId="{C93D8932-E68D-46DC-AC71-FC1B9E8F855D}" destId="{705D0704-4030-4B53-88C4-C2BD78BE7997}" srcOrd="0" destOrd="0" presId="urn:microsoft.com/office/officeart/2011/layout/CircleProcess"/>
    <dgm:cxn modelId="{7DDD4AD8-5AC5-4B5E-807E-8645C967DDFD}" type="presParOf" srcId="{8B28CD19-9763-4F26-AE87-371DCD0018DD}" destId="{E98177BB-71DF-4AE5-A71C-4FD50A24E9C4}" srcOrd="11" destOrd="0" presId="urn:microsoft.com/office/officeart/2011/layout/Circle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DE70F8-0DBC-4CC7-A0D2-6596405DCA0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5E1FA5C-D1E3-452E-B079-A32D322EA042}">
      <dgm:prSet phldrT="[Text]" custT="1"/>
      <dgm:spPr/>
      <dgm:t>
        <a:bodyPr/>
        <a:lstStyle/>
        <a:p>
          <a:r>
            <a:rPr lang="es-CO" sz="1200" b="1" dirty="0"/>
            <a:t>Elige la categoría en la que quieres participar</a:t>
          </a:r>
          <a:endParaRPr lang="en-US" sz="1200" dirty="0"/>
        </a:p>
      </dgm:t>
    </dgm:pt>
    <dgm:pt modelId="{C051160F-6F91-43BB-83F2-697DADAA6379}" type="parTrans" cxnId="{482A43E0-4A6F-4595-AB1D-C849F9992237}">
      <dgm:prSet/>
      <dgm:spPr/>
      <dgm:t>
        <a:bodyPr/>
        <a:lstStyle/>
        <a:p>
          <a:endParaRPr lang="en-US" sz="2000"/>
        </a:p>
      </dgm:t>
    </dgm:pt>
    <dgm:pt modelId="{764C6BED-DD63-4870-BDAC-0AC98CA6CC3C}" type="sibTrans" cxnId="{482A43E0-4A6F-4595-AB1D-C849F9992237}">
      <dgm:prSet/>
      <dgm:spPr/>
      <dgm:t>
        <a:bodyPr/>
        <a:lstStyle/>
        <a:p>
          <a:endParaRPr lang="en-US" sz="2000"/>
        </a:p>
      </dgm:t>
    </dgm:pt>
    <dgm:pt modelId="{36725AA6-6B84-4A98-B032-B95F940DF967}">
      <dgm:prSet phldrT="[Text]" custT="1"/>
      <dgm:spPr/>
      <dgm:t>
        <a:bodyPr/>
        <a:lstStyle/>
        <a:p>
          <a:r>
            <a:rPr lang="en-US" sz="1200" b="1"/>
            <a:t>Inscríbete</a:t>
          </a:r>
        </a:p>
      </dgm:t>
    </dgm:pt>
    <dgm:pt modelId="{F4C4205F-C135-422D-B913-0EC6F852ECEC}" type="parTrans" cxnId="{B26EC2DE-F808-4887-B51A-541F5CADAB1E}">
      <dgm:prSet/>
      <dgm:spPr/>
      <dgm:t>
        <a:bodyPr/>
        <a:lstStyle/>
        <a:p>
          <a:endParaRPr lang="en-US" sz="2000"/>
        </a:p>
      </dgm:t>
    </dgm:pt>
    <dgm:pt modelId="{5BA1FA6D-EE0C-426D-B431-95E7228862D5}" type="sibTrans" cxnId="{B26EC2DE-F808-4887-B51A-541F5CADAB1E}">
      <dgm:prSet/>
      <dgm:spPr/>
      <dgm:t>
        <a:bodyPr/>
        <a:lstStyle/>
        <a:p>
          <a:endParaRPr lang="en-US" sz="2000"/>
        </a:p>
      </dgm:t>
    </dgm:pt>
    <dgm:pt modelId="{9C2FA6E2-612B-485D-8449-258C3E09CC59}">
      <dgm:prSet phldrT="[Text]" custT="1"/>
      <dgm:spPr/>
      <dgm:t>
        <a:bodyPr/>
        <a:lstStyle/>
        <a:p>
          <a:r>
            <a:rPr lang="es-CO" sz="1200" b="1"/>
            <a:t>Cuéntanos cómo está tu territorio</a:t>
          </a:r>
          <a:endParaRPr lang="en-US" sz="1200"/>
        </a:p>
      </dgm:t>
    </dgm:pt>
    <dgm:pt modelId="{109D2A54-C612-482A-A8F8-789AC616021A}" type="parTrans" cxnId="{4949A54E-0A1D-41BC-8585-4B64739C1258}">
      <dgm:prSet/>
      <dgm:spPr/>
      <dgm:t>
        <a:bodyPr/>
        <a:lstStyle/>
        <a:p>
          <a:endParaRPr lang="en-US" sz="2000"/>
        </a:p>
      </dgm:t>
    </dgm:pt>
    <dgm:pt modelId="{B2367501-B345-4F50-AC71-50541FA77BDD}" type="sibTrans" cxnId="{4949A54E-0A1D-41BC-8585-4B64739C1258}">
      <dgm:prSet/>
      <dgm:spPr/>
      <dgm:t>
        <a:bodyPr/>
        <a:lstStyle/>
        <a:p>
          <a:endParaRPr lang="en-US" sz="2000"/>
        </a:p>
      </dgm:t>
    </dgm:pt>
    <dgm:pt modelId="{97C1B45C-D971-4590-B230-BD39A141D439}">
      <dgm:prSet phldrT="[Text]" custT="1"/>
      <dgm:spPr/>
      <dgm:t>
        <a:bodyPr/>
        <a:lstStyle/>
        <a:p>
          <a:r>
            <a:rPr lang="es-CO" sz="1200" b="1"/>
            <a:t>Cuéntanos qué vas a hacer y con qué te vas a comprometer para participar</a:t>
          </a:r>
          <a:endParaRPr lang="en-US" sz="1200"/>
        </a:p>
      </dgm:t>
    </dgm:pt>
    <dgm:pt modelId="{BE4F592B-58A1-481C-87C5-9CE190D3A982}" type="parTrans" cxnId="{1A2914E4-3930-4B89-A1C4-36934A934EFA}">
      <dgm:prSet/>
      <dgm:spPr/>
      <dgm:t>
        <a:bodyPr/>
        <a:lstStyle/>
        <a:p>
          <a:endParaRPr lang="en-US" sz="2000"/>
        </a:p>
      </dgm:t>
    </dgm:pt>
    <dgm:pt modelId="{A21E0361-61BE-4418-8581-27BF7DAAC196}" type="sibTrans" cxnId="{1A2914E4-3930-4B89-A1C4-36934A934EFA}">
      <dgm:prSet/>
      <dgm:spPr/>
      <dgm:t>
        <a:bodyPr/>
        <a:lstStyle/>
        <a:p>
          <a:endParaRPr lang="en-US" sz="2000"/>
        </a:p>
      </dgm:t>
    </dgm:pt>
    <dgm:pt modelId="{8B28CD19-9763-4F26-AE87-371DCD0018DD}" type="pres">
      <dgm:prSet presAssocID="{11DE70F8-0DBC-4CC7-A0D2-6596405DCA07}" presName="Name0" presStyleCnt="0">
        <dgm:presLayoutVars>
          <dgm:chMax val="11"/>
          <dgm:chPref val="11"/>
          <dgm:dir/>
          <dgm:resizeHandles/>
        </dgm:presLayoutVars>
      </dgm:prSet>
      <dgm:spPr/>
      <dgm:t>
        <a:bodyPr/>
        <a:lstStyle/>
        <a:p>
          <a:endParaRPr lang="en-US"/>
        </a:p>
      </dgm:t>
    </dgm:pt>
    <dgm:pt modelId="{776A52C9-CC1E-442C-A7B4-5E988B5C887F}" type="pres">
      <dgm:prSet presAssocID="{97C1B45C-D971-4590-B230-BD39A141D439}" presName="Accent4" presStyleCnt="0"/>
      <dgm:spPr/>
    </dgm:pt>
    <dgm:pt modelId="{B9D4E9BC-4A8E-490C-97E6-6DD1AA007B23}" type="pres">
      <dgm:prSet presAssocID="{97C1B45C-D971-4590-B230-BD39A141D439}" presName="Accent" presStyleLbl="node1" presStyleIdx="0" presStyleCnt="4"/>
      <dgm:spPr/>
    </dgm:pt>
    <dgm:pt modelId="{1D1A382E-B0FB-4C4D-9D22-5C8992CEE2F4}" type="pres">
      <dgm:prSet presAssocID="{97C1B45C-D971-4590-B230-BD39A141D439}" presName="ParentBackground4" presStyleCnt="0"/>
      <dgm:spPr/>
    </dgm:pt>
    <dgm:pt modelId="{DF385E00-01FC-43F3-83C7-6484390240E2}" type="pres">
      <dgm:prSet presAssocID="{97C1B45C-D971-4590-B230-BD39A141D439}" presName="ParentBackground" presStyleLbl="fgAcc1" presStyleIdx="0" presStyleCnt="4"/>
      <dgm:spPr/>
      <dgm:t>
        <a:bodyPr/>
        <a:lstStyle/>
        <a:p>
          <a:endParaRPr lang="en-US"/>
        </a:p>
      </dgm:t>
    </dgm:pt>
    <dgm:pt modelId="{2BA3E41E-036B-4089-9906-C8DC521C1074}" type="pres">
      <dgm:prSet presAssocID="{97C1B45C-D971-4590-B230-BD39A141D439}" presName="Parent4" presStyleLbl="revTx" presStyleIdx="0" presStyleCnt="0">
        <dgm:presLayoutVars>
          <dgm:chMax val="1"/>
          <dgm:chPref val="1"/>
          <dgm:bulletEnabled val="1"/>
        </dgm:presLayoutVars>
      </dgm:prSet>
      <dgm:spPr/>
      <dgm:t>
        <a:bodyPr/>
        <a:lstStyle/>
        <a:p>
          <a:endParaRPr lang="en-US"/>
        </a:p>
      </dgm:t>
    </dgm:pt>
    <dgm:pt modelId="{2319F243-4B85-46EF-9AD1-22063FA5E2B7}" type="pres">
      <dgm:prSet presAssocID="{9C2FA6E2-612B-485D-8449-258C3E09CC59}" presName="Accent3" presStyleCnt="0"/>
      <dgm:spPr/>
    </dgm:pt>
    <dgm:pt modelId="{6B715076-47FA-49F4-A760-208186812357}" type="pres">
      <dgm:prSet presAssocID="{9C2FA6E2-612B-485D-8449-258C3E09CC59}" presName="Accent" presStyleLbl="node1" presStyleIdx="1" presStyleCnt="4"/>
      <dgm:spPr/>
    </dgm:pt>
    <dgm:pt modelId="{A049C5BF-417F-465F-BF11-9FB0CC6F0CBB}" type="pres">
      <dgm:prSet presAssocID="{9C2FA6E2-612B-485D-8449-258C3E09CC59}" presName="ParentBackground3" presStyleCnt="0"/>
      <dgm:spPr/>
    </dgm:pt>
    <dgm:pt modelId="{14C210B2-10A4-4372-874B-8F41EFBC07E8}" type="pres">
      <dgm:prSet presAssocID="{9C2FA6E2-612B-485D-8449-258C3E09CC59}" presName="ParentBackground" presStyleLbl="fgAcc1" presStyleIdx="1" presStyleCnt="4"/>
      <dgm:spPr/>
      <dgm:t>
        <a:bodyPr/>
        <a:lstStyle/>
        <a:p>
          <a:endParaRPr lang="en-US"/>
        </a:p>
      </dgm:t>
    </dgm:pt>
    <dgm:pt modelId="{1B329FE7-3A0F-4A4B-9CB5-AC8E658A6A93}" type="pres">
      <dgm:prSet presAssocID="{9C2FA6E2-612B-485D-8449-258C3E09CC59}" presName="Parent3" presStyleLbl="revTx" presStyleIdx="0" presStyleCnt="0">
        <dgm:presLayoutVars>
          <dgm:chMax val="1"/>
          <dgm:chPref val="1"/>
          <dgm:bulletEnabled val="1"/>
        </dgm:presLayoutVars>
      </dgm:prSet>
      <dgm:spPr/>
      <dgm:t>
        <a:bodyPr/>
        <a:lstStyle/>
        <a:p>
          <a:endParaRPr lang="en-US"/>
        </a:p>
      </dgm:t>
    </dgm:pt>
    <dgm:pt modelId="{2CB8752E-1F32-46D7-8938-ADF58DCA0B3E}" type="pres">
      <dgm:prSet presAssocID="{36725AA6-6B84-4A98-B032-B95F940DF967}" presName="Accent2" presStyleCnt="0"/>
      <dgm:spPr/>
    </dgm:pt>
    <dgm:pt modelId="{A0FC8D03-AFBA-4FBE-B16E-3FDC66BD7B17}" type="pres">
      <dgm:prSet presAssocID="{36725AA6-6B84-4A98-B032-B95F940DF967}" presName="Accent" presStyleLbl="node1" presStyleIdx="2" presStyleCnt="4"/>
      <dgm:spPr/>
    </dgm:pt>
    <dgm:pt modelId="{0286033B-6E65-4894-B0B6-DA3E5ADD7231}" type="pres">
      <dgm:prSet presAssocID="{36725AA6-6B84-4A98-B032-B95F940DF967}" presName="ParentBackground2" presStyleCnt="0"/>
      <dgm:spPr/>
    </dgm:pt>
    <dgm:pt modelId="{631A0104-EBD0-4D6D-BFC1-7E058321C32A}" type="pres">
      <dgm:prSet presAssocID="{36725AA6-6B84-4A98-B032-B95F940DF967}" presName="ParentBackground" presStyleLbl="fgAcc1" presStyleIdx="2" presStyleCnt="4"/>
      <dgm:spPr/>
      <dgm:t>
        <a:bodyPr/>
        <a:lstStyle/>
        <a:p>
          <a:endParaRPr lang="en-US"/>
        </a:p>
      </dgm:t>
    </dgm:pt>
    <dgm:pt modelId="{A6AEBA6C-FF76-4CC8-AADD-AA282E35F3C2}" type="pres">
      <dgm:prSet presAssocID="{36725AA6-6B84-4A98-B032-B95F940DF967}" presName="Parent2" presStyleLbl="revTx" presStyleIdx="0" presStyleCnt="0">
        <dgm:presLayoutVars>
          <dgm:chMax val="1"/>
          <dgm:chPref val="1"/>
          <dgm:bulletEnabled val="1"/>
        </dgm:presLayoutVars>
      </dgm:prSet>
      <dgm:spPr/>
      <dgm:t>
        <a:bodyPr/>
        <a:lstStyle/>
        <a:p>
          <a:endParaRPr lang="en-US"/>
        </a:p>
      </dgm:t>
    </dgm:pt>
    <dgm:pt modelId="{ABEB77FA-3A9F-4593-9316-389B9BAE5EF4}" type="pres">
      <dgm:prSet presAssocID="{D5E1FA5C-D1E3-452E-B079-A32D322EA042}" presName="Accent1" presStyleCnt="0"/>
      <dgm:spPr/>
    </dgm:pt>
    <dgm:pt modelId="{B9DED4D3-6AA8-4F82-98EC-E97E9D8AB22F}" type="pres">
      <dgm:prSet presAssocID="{D5E1FA5C-D1E3-452E-B079-A32D322EA042}" presName="Accent" presStyleLbl="node1" presStyleIdx="3" presStyleCnt="4"/>
      <dgm:spPr/>
    </dgm:pt>
    <dgm:pt modelId="{C93D8932-E68D-46DC-AC71-FC1B9E8F855D}" type="pres">
      <dgm:prSet presAssocID="{D5E1FA5C-D1E3-452E-B079-A32D322EA042}" presName="ParentBackground1" presStyleCnt="0"/>
      <dgm:spPr/>
    </dgm:pt>
    <dgm:pt modelId="{705D0704-4030-4B53-88C4-C2BD78BE7997}" type="pres">
      <dgm:prSet presAssocID="{D5E1FA5C-D1E3-452E-B079-A32D322EA042}" presName="ParentBackground" presStyleLbl="fgAcc1" presStyleIdx="3" presStyleCnt="4"/>
      <dgm:spPr/>
      <dgm:t>
        <a:bodyPr/>
        <a:lstStyle/>
        <a:p>
          <a:endParaRPr lang="en-US"/>
        </a:p>
      </dgm:t>
    </dgm:pt>
    <dgm:pt modelId="{E98177BB-71DF-4AE5-A71C-4FD50A24E9C4}" type="pres">
      <dgm:prSet presAssocID="{D5E1FA5C-D1E3-452E-B079-A32D322EA042}" presName="Parent1" presStyleLbl="revTx" presStyleIdx="0" presStyleCnt="0">
        <dgm:presLayoutVars>
          <dgm:chMax val="1"/>
          <dgm:chPref val="1"/>
          <dgm:bulletEnabled val="1"/>
        </dgm:presLayoutVars>
      </dgm:prSet>
      <dgm:spPr/>
      <dgm:t>
        <a:bodyPr/>
        <a:lstStyle/>
        <a:p>
          <a:endParaRPr lang="en-US"/>
        </a:p>
      </dgm:t>
    </dgm:pt>
  </dgm:ptLst>
  <dgm:cxnLst>
    <dgm:cxn modelId="{4402DB49-A551-40E0-ABC0-0CF3DACEF0EC}" type="presOf" srcId="{97C1B45C-D971-4590-B230-BD39A141D439}" destId="{2BA3E41E-036B-4089-9906-C8DC521C1074}" srcOrd="1" destOrd="0" presId="urn:microsoft.com/office/officeart/2011/layout/CircleProcess"/>
    <dgm:cxn modelId="{B26EC2DE-F808-4887-B51A-541F5CADAB1E}" srcId="{11DE70F8-0DBC-4CC7-A0D2-6596405DCA07}" destId="{36725AA6-6B84-4A98-B032-B95F940DF967}" srcOrd="1" destOrd="0" parTransId="{F4C4205F-C135-422D-B913-0EC6F852ECEC}" sibTransId="{5BA1FA6D-EE0C-426D-B431-95E7228862D5}"/>
    <dgm:cxn modelId="{4949A54E-0A1D-41BC-8585-4B64739C1258}" srcId="{11DE70F8-0DBC-4CC7-A0D2-6596405DCA07}" destId="{9C2FA6E2-612B-485D-8449-258C3E09CC59}" srcOrd="2" destOrd="0" parTransId="{109D2A54-C612-482A-A8F8-789AC616021A}" sibTransId="{B2367501-B345-4F50-AC71-50541FA77BDD}"/>
    <dgm:cxn modelId="{1A2914E4-3930-4B89-A1C4-36934A934EFA}" srcId="{11DE70F8-0DBC-4CC7-A0D2-6596405DCA07}" destId="{97C1B45C-D971-4590-B230-BD39A141D439}" srcOrd="3" destOrd="0" parTransId="{BE4F592B-58A1-481C-87C5-9CE190D3A982}" sibTransId="{A21E0361-61BE-4418-8581-27BF7DAAC196}"/>
    <dgm:cxn modelId="{BBC9B92E-3F59-4AA6-9626-C2B98BEB80F3}" type="presOf" srcId="{36725AA6-6B84-4A98-B032-B95F940DF967}" destId="{A6AEBA6C-FF76-4CC8-AADD-AA282E35F3C2}" srcOrd="1" destOrd="0" presId="urn:microsoft.com/office/officeart/2011/layout/CircleProcess"/>
    <dgm:cxn modelId="{006270EC-9C78-4BBD-9756-753992F670B2}" type="presOf" srcId="{11DE70F8-0DBC-4CC7-A0D2-6596405DCA07}" destId="{8B28CD19-9763-4F26-AE87-371DCD0018DD}" srcOrd="0" destOrd="0" presId="urn:microsoft.com/office/officeart/2011/layout/CircleProcess"/>
    <dgm:cxn modelId="{48718B23-9F43-467F-8919-D8834A7329CB}" type="presOf" srcId="{9C2FA6E2-612B-485D-8449-258C3E09CC59}" destId="{1B329FE7-3A0F-4A4B-9CB5-AC8E658A6A93}" srcOrd="1" destOrd="0" presId="urn:microsoft.com/office/officeart/2011/layout/CircleProcess"/>
    <dgm:cxn modelId="{B523E442-2997-4A75-877F-3D482099F63D}" type="presOf" srcId="{9C2FA6E2-612B-485D-8449-258C3E09CC59}" destId="{14C210B2-10A4-4372-874B-8F41EFBC07E8}" srcOrd="0" destOrd="0" presId="urn:microsoft.com/office/officeart/2011/layout/CircleProcess"/>
    <dgm:cxn modelId="{3A2BDD47-2AF0-416A-B085-E621B83369DE}" type="presOf" srcId="{D5E1FA5C-D1E3-452E-B079-A32D322EA042}" destId="{E98177BB-71DF-4AE5-A71C-4FD50A24E9C4}" srcOrd="1" destOrd="0" presId="urn:microsoft.com/office/officeart/2011/layout/CircleProcess"/>
    <dgm:cxn modelId="{546A207B-8ADF-44EB-B86E-C2B052875AAB}" type="presOf" srcId="{97C1B45C-D971-4590-B230-BD39A141D439}" destId="{DF385E00-01FC-43F3-83C7-6484390240E2}" srcOrd="0" destOrd="0" presId="urn:microsoft.com/office/officeart/2011/layout/CircleProcess"/>
    <dgm:cxn modelId="{482A43E0-4A6F-4595-AB1D-C849F9992237}" srcId="{11DE70F8-0DBC-4CC7-A0D2-6596405DCA07}" destId="{D5E1FA5C-D1E3-452E-B079-A32D322EA042}" srcOrd="0" destOrd="0" parTransId="{C051160F-6F91-43BB-83F2-697DADAA6379}" sibTransId="{764C6BED-DD63-4870-BDAC-0AC98CA6CC3C}"/>
    <dgm:cxn modelId="{4BB238CF-9974-4EB9-AA37-9A7A44688E63}" type="presOf" srcId="{D5E1FA5C-D1E3-452E-B079-A32D322EA042}" destId="{705D0704-4030-4B53-88C4-C2BD78BE7997}" srcOrd="0" destOrd="0" presId="urn:microsoft.com/office/officeart/2011/layout/CircleProcess"/>
    <dgm:cxn modelId="{6B457982-3DFF-49D1-88A8-7C7F35D84EFB}" type="presOf" srcId="{36725AA6-6B84-4A98-B032-B95F940DF967}" destId="{631A0104-EBD0-4D6D-BFC1-7E058321C32A}" srcOrd="0" destOrd="0" presId="urn:microsoft.com/office/officeart/2011/layout/CircleProcess"/>
    <dgm:cxn modelId="{68CBCAD3-5626-4648-8434-0A5E76AAEAD0}" type="presParOf" srcId="{8B28CD19-9763-4F26-AE87-371DCD0018DD}" destId="{776A52C9-CC1E-442C-A7B4-5E988B5C887F}" srcOrd="0" destOrd="0" presId="urn:microsoft.com/office/officeart/2011/layout/CircleProcess"/>
    <dgm:cxn modelId="{69F48D01-71B4-40C9-8EA1-6E25165EBF95}" type="presParOf" srcId="{776A52C9-CC1E-442C-A7B4-5E988B5C887F}" destId="{B9D4E9BC-4A8E-490C-97E6-6DD1AA007B23}" srcOrd="0" destOrd="0" presId="urn:microsoft.com/office/officeart/2011/layout/CircleProcess"/>
    <dgm:cxn modelId="{41381AB4-23A7-4C7D-BF5B-5A77732336AC}" type="presParOf" srcId="{8B28CD19-9763-4F26-AE87-371DCD0018DD}" destId="{1D1A382E-B0FB-4C4D-9D22-5C8992CEE2F4}" srcOrd="1" destOrd="0" presId="urn:microsoft.com/office/officeart/2011/layout/CircleProcess"/>
    <dgm:cxn modelId="{26BC7BDA-6A50-463B-B9D3-ED06570F000E}" type="presParOf" srcId="{1D1A382E-B0FB-4C4D-9D22-5C8992CEE2F4}" destId="{DF385E00-01FC-43F3-83C7-6484390240E2}" srcOrd="0" destOrd="0" presId="urn:microsoft.com/office/officeart/2011/layout/CircleProcess"/>
    <dgm:cxn modelId="{092C542A-74F1-42FB-9576-2FE9EA609285}" type="presParOf" srcId="{8B28CD19-9763-4F26-AE87-371DCD0018DD}" destId="{2BA3E41E-036B-4089-9906-C8DC521C1074}" srcOrd="2" destOrd="0" presId="urn:microsoft.com/office/officeart/2011/layout/CircleProcess"/>
    <dgm:cxn modelId="{D1B4C0DB-B951-48AA-AEA5-DCE24AE2AC9D}" type="presParOf" srcId="{8B28CD19-9763-4F26-AE87-371DCD0018DD}" destId="{2319F243-4B85-46EF-9AD1-22063FA5E2B7}" srcOrd="3" destOrd="0" presId="urn:microsoft.com/office/officeart/2011/layout/CircleProcess"/>
    <dgm:cxn modelId="{91441EE3-A804-4079-A802-E61ECB5B97F3}" type="presParOf" srcId="{2319F243-4B85-46EF-9AD1-22063FA5E2B7}" destId="{6B715076-47FA-49F4-A760-208186812357}" srcOrd="0" destOrd="0" presId="urn:microsoft.com/office/officeart/2011/layout/CircleProcess"/>
    <dgm:cxn modelId="{3E1365E4-BB5B-42EF-9F23-6DCF8A0BA5D8}" type="presParOf" srcId="{8B28CD19-9763-4F26-AE87-371DCD0018DD}" destId="{A049C5BF-417F-465F-BF11-9FB0CC6F0CBB}" srcOrd="4" destOrd="0" presId="urn:microsoft.com/office/officeart/2011/layout/CircleProcess"/>
    <dgm:cxn modelId="{FC7053AB-8B94-4723-821A-AAD6E80757B0}" type="presParOf" srcId="{A049C5BF-417F-465F-BF11-9FB0CC6F0CBB}" destId="{14C210B2-10A4-4372-874B-8F41EFBC07E8}" srcOrd="0" destOrd="0" presId="urn:microsoft.com/office/officeart/2011/layout/CircleProcess"/>
    <dgm:cxn modelId="{D1C75BFD-2651-4DC1-999D-F1D9BA738242}" type="presParOf" srcId="{8B28CD19-9763-4F26-AE87-371DCD0018DD}" destId="{1B329FE7-3A0F-4A4B-9CB5-AC8E658A6A93}" srcOrd="5" destOrd="0" presId="urn:microsoft.com/office/officeart/2011/layout/CircleProcess"/>
    <dgm:cxn modelId="{83B99294-37EE-4C4F-9AC8-E7277E8FCEF5}" type="presParOf" srcId="{8B28CD19-9763-4F26-AE87-371DCD0018DD}" destId="{2CB8752E-1F32-46D7-8938-ADF58DCA0B3E}" srcOrd="6" destOrd="0" presId="urn:microsoft.com/office/officeart/2011/layout/CircleProcess"/>
    <dgm:cxn modelId="{46710E87-5C22-49FA-9CAD-5421710F5E90}" type="presParOf" srcId="{2CB8752E-1F32-46D7-8938-ADF58DCA0B3E}" destId="{A0FC8D03-AFBA-4FBE-B16E-3FDC66BD7B17}" srcOrd="0" destOrd="0" presId="urn:microsoft.com/office/officeart/2011/layout/CircleProcess"/>
    <dgm:cxn modelId="{B627B889-5558-4F90-BDCE-4E4F6404772A}" type="presParOf" srcId="{8B28CD19-9763-4F26-AE87-371DCD0018DD}" destId="{0286033B-6E65-4894-B0B6-DA3E5ADD7231}" srcOrd="7" destOrd="0" presId="urn:microsoft.com/office/officeart/2011/layout/CircleProcess"/>
    <dgm:cxn modelId="{A78EC986-300E-4EC5-A181-B9266D25505C}" type="presParOf" srcId="{0286033B-6E65-4894-B0B6-DA3E5ADD7231}" destId="{631A0104-EBD0-4D6D-BFC1-7E058321C32A}" srcOrd="0" destOrd="0" presId="urn:microsoft.com/office/officeart/2011/layout/CircleProcess"/>
    <dgm:cxn modelId="{AF232087-2137-49E4-9BB7-59E1E9A59381}" type="presParOf" srcId="{8B28CD19-9763-4F26-AE87-371DCD0018DD}" destId="{A6AEBA6C-FF76-4CC8-AADD-AA282E35F3C2}" srcOrd="8" destOrd="0" presId="urn:microsoft.com/office/officeart/2011/layout/CircleProcess"/>
    <dgm:cxn modelId="{847CA5AC-FE9F-4D71-AE66-4BEE7AE784BE}" type="presParOf" srcId="{8B28CD19-9763-4F26-AE87-371DCD0018DD}" destId="{ABEB77FA-3A9F-4593-9316-389B9BAE5EF4}" srcOrd="9" destOrd="0" presId="urn:microsoft.com/office/officeart/2011/layout/CircleProcess"/>
    <dgm:cxn modelId="{580D87DE-3D1E-40EB-A3F8-902AA5EA0277}" type="presParOf" srcId="{ABEB77FA-3A9F-4593-9316-389B9BAE5EF4}" destId="{B9DED4D3-6AA8-4F82-98EC-E97E9D8AB22F}" srcOrd="0" destOrd="0" presId="urn:microsoft.com/office/officeart/2011/layout/CircleProcess"/>
    <dgm:cxn modelId="{08648AA0-2837-456B-AEBF-C9F077E365E1}" type="presParOf" srcId="{8B28CD19-9763-4F26-AE87-371DCD0018DD}" destId="{C93D8932-E68D-46DC-AC71-FC1B9E8F855D}" srcOrd="10" destOrd="0" presId="urn:microsoft.com/office/officeart/2011/layout/CircleProcess"/>
    <dgm:cxn modelId="{7E888CD3-5001-4032-8317-33A539FE43AF}" type="presParOf" srcId="{C93D8932-E68D-46DC-AC71-FC1B9E8F855D}" destId="{705D0704-4030-4B53-88C4-C2BD78BE7997}" srcOrd="0" destOrd="0" presId="urn:microsoft.com/office/officeart/2011/layout/CircleProcess"/>
    <dgm:cxn modelId="{F8482BF0-07BF-40FF-8CD5-8A598C89C323}" type="presParOf" srcId="{8B28CD19-9763-4F26-AE87-371DCD0018DD}" destId="{E98177BB-71DF-4AE5-A71C-4FD50A24E9C4}" srcOrd="11"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DE70F8-0DBC-4CC7-A0D2-6596405DCA07}"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D5E1FA5C-D1E3-452E-B079-A32D322EA042}">
      <dgm:prSet phldrT="[Text]"/>
      <dgm:spPr/>
      <dgm:t>
        <a:bodyPr/>
        <a:lstStyle/>
        <a:p>
          <a:r>
            <a:rPr lang="es-CO" b="1"/>
            <a:t>Cuéntanos cómo vas y acordemos si necesitas ayuda</a:t>
          </a:r>
          <a:endParaRPr lang="en-US" b="1"/>
        </a:p>
      </dgm:t>
    </dgm:pt>
    <dgm:pt modelId="{C051160F-6F91-43BB-83F2-697DADAA6379}" type="parTrans" cxnId="{482A43E0-4A6F-4595-AB1D-C849F9992237}">
      <dgm:prSet/>
      <dgm:spPr/>
      <dgm:t>
        <a:bodyPr/>
        <a:lstStyle/>
        <a:p>
          <a:endParaRPr lang="en-US"/>
        </a:p>
      </dgm:t>
    </dgm:pt>
    <dgm:pt modelId="{764C6BED-DD63-4870-BDAC-0AC98CA6CC3C}" type="sibTrans" cxnId="{482A43E0-4A6F-4595-AB1D-C849F9992237}">
      <dgm:prSet/>
      <dgm:spPr/>
      <dgm:t>
        <a:bodyPr/>
        <a:lstStyle/>
        <a:p>
          <a:endParaRPr lang="en-US"/>
        </a:p>
      </dgm:t>
    </dgm:pt>
    <dgm:pt modelId="{36725AA6-6B84-4A98-B032-B95F940DF967}">
      <dgm:prSet phldrT="[Text]"/>
      <dgm:spPr/>
      <dgm:t>
        <a:bodyPr/>
        <a:lstStyle/>
        <a:p>
          <a:r>
            <a:rPr lang="es-CO" b="1" dirty="0"/>
            <a:t>Cuéntanos cómo te fue y cómo cumpliste con lo planeado</a:t>
          </a:r>
          <a:endParaRPr lang="en-US" b="1" dirty="0"/>
        </a:p>
      </dgm:t>
    </dgm:pt>
    <dgm:pt modelId="{F4C4205F-C135-422D-B913-0EC6F852ECEC}" type="parTrans" cxnId="{B26EC2DE-F808-4887-B51A-541F5CADAB1E}">
      <dgm:prSet/>
      <dgm:spPr/>
      <dgm:t>
        <a:bodyPr/>
        <a:lstStyle/>
        <a:p>
          <a:endParaRPr lang="en-US"/>
        </a:p>
      </dgm:t>
    </dgm:pt>
    <dgm:pt modelId="{5BA1FA6D-EE0C-426D-B431-95E7228862D5}" type="sibTrans" cxnId="{B26EC2DE-F808-4887-B51A-541F5CADAB1E}">
      <dgm:prSet/>
      <dgm:spPr/>
      <dgm:t>
        <a:bodyPr/>
        <a:lstStyle/>
        <a:p>
          <a:endParaRPr lang="en-US"/>
        </a:p>
      </dgm:t>
    </dgm:pt>
    <dgm:pt modelId="{9C2FA6E2-612B-485D-8449-258C3E09CC59}">
      <dgm:prSet phldrT="[Text]" custT="1"/>
      <dgm:spPr/>
      <dgm:t>
        <a:bodyPr/>
        <a:lstStyle/>
        <a:p>
          <a:r>
            <a:rPr lang="es-CO" sz="1400" b="1" dirty="0" smtClean="0"/>
            <a:t>¿Lo lograste?</a:t>
          </a:r>
          <a:endParaRPr lang="en-US" sz="1400" b="1" dirty="0"/>
        </a:p>
      </dgm:t>
    </dgm:pt>
    <dgm:pt modelId="{109D2A54-C612-482A-A8F8-789AC616021A}" type="parTrans" cxnId="{4949A54E-0A1D-41BC-8585-4B64739C1258}">
      <dgm:prSet/>
      <dgm:spPr/>
      <dgm:t>
        <a:bodyPr/>
        <a:lstStyle/>
        <a:p>
          <a:endParaRPr lang="en-US"/>
        </a:p>
      </dgm:t>
    </dgm:pt>
    <dgm:pt modelId="{B2367501-B345-4F50-AC71-50541FA77BDD}" type="sibTrans" cxnId="{4949A54E-0A1D-41BC-8585-4B64739C1258}">
      <dgm:prSet/>
      <dgm:spPr/>
      <dgm:t>
        <a:bodyPr/>
        <a:lstStyle/>
        <a:p>
          <a:endParaRPr lang="en-US"/>
        </a:p>
      </dgm:t>
    </dgm:pt>
    <dgm:pt modelId="{97C1B45C-D971-4590-B230-BD39A141D439}">
      <dgm:prSet phldrT="[Text]"/>
      <dgm:spPr/>
      <dgm:t>
        <a:bodyPr/>
        <a:lstStyle/>
        <a:p>
          <a:r>
            <a:rPr lang="es-CO" b="1"/>
            <a:t>Y… llegó la hora del Reconocimiento</a:t>
          </a:r>
          <a:endParaRPr lang="en-US"/>
        </a:p>
      </dgm:t>
    </dgm:pt>
    <dgm:pt modelId="{BE4F592B-58A1-481C-87C5-9CE190D3A982}" type="parTrans" cxnId="{1A2914E4-3930-4B89-A1C4-36934A934EFA}">
      <dgm:prSet/>
      <dgm:spPr/>
      <dgm:t>
        <a:bodyPr/>
        <a:lstStyle/>
        <a:p>
          <a:endParaRPr lang="en-US"/>
        </a:p>
      </dgm:t>
    </dgm:pt>
    <dgm:pt modelId="{A21E0361-61BE-4418-8581-27BF7DAAC196}" type="sibTrans" cxnId="{1A2914E4-3930-4B89-A1C4-36934A934EFA}">
      <dgm:prSet/>
      <dgm:spPr/>
      <dgm:t>
        <a:bodyPr/>
        <a:lstStyle/>
        <a:p>
          <a:endParaRPr lang="en-US"/>
        </a:p>
      </dgm:t>
    </dgm:pt>
    <dgm:pt modelId="{8B28CD19-9763-4F26-AE87-371DCD0018DD}" type="pres">
      <dgm:prSet presAssocID="{11DE70F8-0DBC-4CC7-A0D2-6596405DCA07}" presName="Name0" presStyleCnt="0">
        <dgm:presLayoutVars>
          <dgm:chMax val="11"/>
          <dgm:chPref val="11"/>
          <dgm:dir/>
          <dgm:resizeHandles/>
        </dgm:presLayoutVars>
      </dgm:prSet>
      <dgm:spPr/>
      <dgm:t>
        <a:bodyPr/>
        <a:lstStyle/>
        <a:p>
          <a:endParaRPr lang="en-US"/>
        </a:p>
      </dgm:t>
    </dgm:pt>
    <dgm:pt modelId="{776A52C9-CC1E-442C-A7B4-5E988B5C887F}" type="pres">
      <dgm:prSet presAssocID="{97C1B45C-D971-4590-B230-BD39A141D439}" presName="Accent4" presStyleCnt="0"/>
      <dgm:spPr/>
    </dgm:pt>
    <dgm:pt modelId="{B9D4E9BC-4A8E-490C-97E6-6DD1AA007B23}" type="pres">
      <dgm:prSet presAssocID="{97C1B45C-D971-4590-B230-BD39A141D439}" presName="Accent" presStyleLbl="node1" presStyleIdx="0" presStyleCnt="4"/>
      <dgm:spPr/>
    </dgm:pt>
    <dgm:pt modelId="{1D1A382E-B0FB-4C4D-9D22-5C8992CEE2F4}" type="pres">
      <dgm:prSet presAssocID="{97C1B45C-D971-4590-B230-BD39A141D439}" presName="ParentBackground4" presStyleCnt="0"/>
      <dgm:spPr/>
    </dgm:pt>
    <dgm:pt modelId="{DF385E00-01FC-43F3-83C7-6484390240E2}" type="pres">
      <dgm:prSet presAssocID="{97C1B45C-D971-4590-B230-BD39A141D439}" presName="ParentBackground" presStyleLbl="fgAcc1" presStyleIdx="0" presStyleCnt="4"/>
      <dgm:spPr/>
      <dgm:t>
        <a:bodyPr/>
        <a:lstStyle/>
        <a:p>
          <a:endParaRPr lang="en-US"/>
        </a:p>
      </dgm:t>
    </dgm:pt>
    <dgm:pt modelId="{2BA3E41E-036B-4089-9906-C8DC521C1074}" type="pres">
      <dgm:prSet presAssocID="{97C1B45C-D971-4590-B230-BD39A141D439}" presName="Parent4" presStyleLbl="revTx" presStyleIdx="0" presStyleCnt="0">
        <dgm:presLayoutVars>
          <dgm:chMax val="1"/>
          <dgm:chPref val="1"/>
          <dgm:bulletEnabled val="1"/>
        </dgm:presLayoutVars>
      </dgm:prSet>
      <dgm:spPr/>
      <dgm:t>
        <a:bodyPr/>
        <a:lstStyle/>
        <a:p>
          <a:endParaRPr lang="en-US"/>
        </a:p>
      </dgm:t>
    </dgm:pt>
    <dgm:pt modelId="{2319F243-4B85-46EF-9AD1-22063FA5E2B7}" type="pres">
      <dgm:prSet presAssocID="{9C2FA6E2-612B-485D-8449-258C3E09CC59}" presName="Accent3" presStyleCnt="0"/>
      <dgm:spPr/>
    </dgm:pt>
    <dgm:pt modelId="{6B715076-47FA-49F4-A760-208186812357}" type="pres">
      <dgm:prSet presAssocID="{9C2FA6E2-612B-485D-8449-258C3E09CC59}" presName="Accent" presStyleLbl="node1" presStyleIdx="1" presStyleCnt="4"/>
      <dgm:spPr/>
    </dgm:pt>
    <dgm:pt modelId="{A049C5BF-417F-465F-BF11-9FB0CC6F0CBB}" type="pres">
      <dgm:prSet presAssocID="{9C2FA6E2-612B-485D-8449-258C3E09CC59}" presName="ParentBackground3" presStyleCnt="0"/>
      <dgm:spPr/>
    </dgm:pt>
    <dgm:pt modelId="{14C210B2-10A4-4372-874B-8F41EFBC07E8}" type="pres">
      <dgm:prSet presAssocID="{9C2FA6E2-612B-485D-8449-258C3E09CC59}" presName="ParentBackground" presStyleLbl="fgAcc1" presStyleIdx="1" presStyleCnt="4"/>
      <dgm:spPr/>
      <dgm:t>
        <a:bodyPr/>
        <a:lstStyle/>
        <a:p>
          <a:endParaRPr lang="en-US"/>
        </a:p>
      </dgm:t>
    </dgm:pt>
    <dgm:pt modelId="{1B329FE7-3A0F-4A4B-9CB5-AC8E658A6A93}" type="pres">
      <dgm:prSet presAssocID="{9C2FA6E2-612B-485D-8449-258C3E09CC59}" presName="Parent3" presStyleLbl="revTx" presStyleIdx="0" presStyleCnt="0">
        <dgm:presLayoutVars>
          <dgm:chMax val="1"/>
          <dgm:chPref val="1"/>
          <dgm:bulletEnabled val="1"/>
        </dgm:presLayoutVars>
      </dgm:prSet>
      <dgm:spPr/>
      <dgm:t>
        <a:bodyPr/>
        <a:lstStyle/>
        <a:p>
          <a:endParaRPr lang="en-US"/>
        </a:p>
      </dgm:t>
    </dgm:pt>
    <dgm:pt modelId="{2CB8752E-1F32-46D7-8938-ADF58DCA0B3E}" type="pres">
      <dgm:prSet presAssocID="{36725AA6-6B84-4A98-B032-B95F940DF967}" presName="Accent2" presStyleCnt="0"/>
      <dgm:spPr/>
    </dgm:pt>
    <dgm:pt modelId="{A0FC8D03-AFBA-4FBE-B16E-3FDC66BD7B17}" type="pres">
      <dgm:prSet presAssocID="{36725AA6-6B84-4A98-B032-B95F940DF967}" presName="Accent" presStyleLbl="node1" presStyleIdx="2" presStyleCnt="4"/>
      <dgm:spPr/>
    </dgm:pt>
    <dgm:pt modelId="{0286033B-6E65-4894-B0B6-DA3E5ADD7231}" type="pres">
      <dgm:prSet presAssocID="{36725AA6-6B84-4A98-B032-B95F940DF967}" presName="ParentBackground2" presStyleCnt="0"/>
      <dgm:spPr/>
    </dgm:pt>
    <dgm:pt modelId="{631A0104-EBD0-4D6D-BFC1-7E058321C32A}" type="pres">
      <dgm:prSet presAssocID="{36725AA6-6B84-4A98-B032-B95F940DF967}" presName="ParentBackground" presStyleLbl="fgAcc1" presStyleIdx="2" presStyleCnt="4"/>
      <dgm:spPr/>
      <dgm:t>
        <a:bodyPr/>
        <a:lstStyle/>
        <a:p>
          <a:endParaRPr lang="en-US"/>
        </a:p>
      </dgm:t>
    </dgm:pt>
    <dgm:pt modelId="{A6AEBA6C-FF76-4CC8-AADD-AA282E35F3C2}" type="pres">
      <dgm:prSet presAssocID="{36725AA6-6B84-4A98-B032-B95F940DF967}" presName="Parent2" presStyleLbl="revTx" presStyleIdx="0" presStyleCnt="0">
        <dgm:presLayoutVars>
          <dgm:chMax val="1"/>
          <dgm:chPref val="1"/>
          <dgm:bulletEnabled val="1"/>
        </dgm:presLayoutVars>
      </dgm:prSet>
      <dgm:spPr/>
      <dgm:t>
        <a:bodyPr/>
        <a:lstStyle/>
        <a:p>
          <a:endParaRPr lang="en-US"/>
        </a:p>
      </dgm:t>
    </dgm:pt>
    <dgm:pt modelId="{ABEB77FA-3A9F-4593-9316-389B9BAE5EF4}" type="pres">
      <dgm:prSet presAssocID="{D5E1FA5C-D1E3-452E-B079-A32D322EA042}" presName="Accent1" presStyleCnt="0"/>
      <dgm:spPr/>
    </dgm:pt>
    <dgm:pt modelId="{B9DED4D3-6AA8-4F82-98EC-E97E9D8AB22F}" type="pres">
      <dgm:prSet presAssocID="{D5E1FA5C-D1E3-452E-B079-A32D322EA042}" presName="Accent" presStyleLbl="node1" presStyleIdx="3" presStyleCnt="4"/>
      <dgm:spPr/>
    </dgm:pt>
    <dgm:pt modelId="{C93D8932-E68D-46DC-AC71-FC1B9E8F855D}" type="pres">
      <dgm:prSet presAssocID="{D5E1FA5C-D1E3-452E-B079-A32D322EA042}" presName="ParentBackground1" presStyleCnt="0"/>
      <dgm:spPr/>
    </dgm:pt>
    <dgm:pt modelId="{705D0704-4030-4B53-88C4-C2BD78BE7997}" type="pres">
      <dgm:prSet presAssocID="{D5E1FA5C-D1E3-452E-B079-A32D322EA042}" presName="ParentBackground" presStyleLbl="fgAcc1" presStyleIdx="3" presStyleCnt="4"/>
      <dgm:spPr/>
      <dgm:t>
        <a:bodyPr/>
        <a:lstStyle/>
        <a:p>
          <a:endParaRPr lang="en-US"/>
        </a:p>
      </dgm:t>
    </dgm:pt>
    <dgm:pt modelId="{E98177BB-71DF-4AE5-A71C-4FD50A24E9C4}" type="pres">
      <dgm:prSet presAssocID="{D5E1FA5C-D1E3-452E-B079-A32D322EA042}" presName="Parent1" presStyleLbl="revTx" presStyleIdx="0" presStyleCnt="0">
        <dgm:presLayoutVars>
          <dgm:chMax val="1"/>
          <dgm:chPref val="1"/>
          <dgm:bulletEnabled val="1"/>
        </dgm:presLayoutVars>
      </dgm:prSet>
      <dgm:spPr/>
      <dgm:t>
        <a:bodyPr/>
        <a:lstStyle/>
        <a:p>
          <a:endParaRPr lang="en-US"/>
        </a:p>
      </dgm:t>
    </dgm:pt>
  </dgm:ptLst>
  <dgm:cxnLst>
    <dgm:cxn modelId="{915EAC3C-A5FD-4067-9B0B-61038BEA618E}" type="presOf" srcId="{97C1B45C-D971-4590-B230-BD39A141D439}" destId="{DF385E00-01FC-43F3-83C7-6484390240E2}" srcOrd="0" destOrd="0" presId="urn:microsoft.com/office/officeart/2011/layout/CircleProcess"/>
    <dgm:cxn modelId="{B26EC2DE-F808-4887-B51A-541F5CADAB1E}" srcId="{11DE70F8-0DBC-4CC7-A0D2-6596405DCA07}" destId="{36725AA6-6B84-4A98-B032-B95F940DF967}" srcOrd="1" destOrd="0" parTransId="{F4C4205F-C135-422D-B913-0EC6F852ECEC}" sibTransId="{5BA1FA6D-EE0C-426D-B431-95E7228862D5}"/>
    <dgm:cxn modelId="{1144F7F4-1CDD-4E78-A1C1-E069B036230E}" type="presOf" srcId="{36725AA6-6B84-4A98-B032-B95F940DF967}" destId="{A6AEBA6C-FF76-4CC8-AADD-AA282E35F3C2}" srcOrd="1" destOrd="0" presId="urn:microsoft.com/office/officeart/2011/layout/CircleProcess"/>
    <dgm:cxn modelId="{1A2914E4-3930-4B89-A1C4-36934A934EFA}" srcId="{11DE70F8-0DBC-4CC7-A0D2-6596405DCA07}" destId="{97C1B45C-D971-4590-B230-BD39A141D439}" srcOrd="3" destOrd="0" parTransId="{BE4F592B-58A1-481C-87C5-9CE190D3A982}" sibTransId="{A21E0361-61BE-4418-8581-27BF7DAAC196}"/>
    <dgm:cxn modelId="{4949A54E-0A1D-41BC-8585-4B64739C1258}" srcId="{11DE70F8-0DBC-4CC7-A0D2-6596405DCA07}" destId="{9C2FA6E2-612B-485D-8449-258C3E09CC59}" srcOrd="2" destOrd="0" parTransId="{109D2A54-C612-482A-A8F8-789AC616021A}" sibTransId="{B2367501-B345-4F50-AC71-50541FA77BDD}"/>
    <dgm:cxn modelId="{60770212-FA0B-43C7-B89C-947F8E925269}" type="presOf" srcId="{36725AA6-6B84-4A98-B032-B95F940DF967}" destId="{631A0104-EBD0-4D6D-BFC1-7E058321C32A}" srcOrd="0" destOrd="0" presId="urn:microsoft.com/office/officeart/2011/layout/CircleProcess"/>
    <dgm:cxn modelId="{2377BDFA-3DB7-4E44-B6D7-F43CCE8F9E00}" type="presOf" srcId="{D5E1FA5C-D1E3-452E-B079-A32D322EA042}" destId="{E98177BB-71DF-4AE5-A71C-4FD50A24E9C4}" srcOrd="1" destOrd="0" presId="urn:microsoft.com/office/officeart/2011/layout/CircleProcess"/>
    <dgm:cxn modelId="{482A43E0-4A6F-4595-AB1D-C849F9992237}" srcId="{11DE70F8-0DBC-4CC7-A0D2-6596405DCA07}" destId="{D5E1FA5C-D1E3-452E-B079-A32D322EA042}" srcOrd="0" destOrd="0" parTransId="{C051160F-6F91-43BB-83F2-697DADAA6379}" sibTransId="{764C6BED-DD63-4870-BDAC-0AC98CA6CC3C}"/>
    <dgm:cxn modelId="{6DD6A114-30AF-474D-A8F6-9357BB76A75D}" type="presOf" srcId="{D5E1FA5C-D1E3-452E-B079-A32D322EA042}" destId="{705D0704-4030-4B53-88C4-C2BD78BE7997}" srcOrd="0" destOrd="0" presId="urn:microsoft.com/office/officeart/2011/layout/CircleProcess"/>
    <dgm:cxn modelId="{0369041B-53C8-4B03-88E6-467BC21773BF}" type="presOf" srcId="{9C2FA6E2-612B-485D-8449-258C3E09CC59}" destId="{1B329FE7-3A0F-4A4B-9CB5-AC8E658A6A93}" srcOrd="1" destOrd="0" presId="urn:microsoft.com/office/officeart/2011/layout/CircleProcess"/>
    <dgm:cxn modelId="{F206D302-6F03-4307-9F99-B2427A071876}" type="presOf" srcId="{11DE70F8-0DBC-4CC7-A0D2-6596405DCA07}" destId="{8B28CD19-9763-4F26-AE87-371DCD0018DD}" srcOrd="0" destOrd="0" presId="urn:microsoft.com/office/officeart/2011/layout/CircleProcess"/>
    <dgm:cxn modelId="{534128E0-1D42-4C04-A869-A5EC64D8BE23}" type="presOf" srcId="{97C1B45C-D971-4590-B230-BD39A141D439}" destId="{2BA3E41E-036B-4089-9906-C8DC521C1074}" srcOrd="1" destOrd="0" presId="urn:microsoft.com/office/officeart/2011/layout/CircleProcess"/>
    <dgm:cxn modelId="{A2CBFA24-C697-4AB5-8498-C7B58D6F1014}" type="presOf" srcId="{9C2FA6E2-612B-485D-8449-258C3E09CC59}" destId="{14C210B2-10A4-4372-874B-8F41EFBC07E8}" srcOrd="0" destOrd="0" presId="urn:microsoft.com/office/officeart/2011/layout/CircleProcess"/>
    <dgm:cxn modelId="{F192D449-2E4A-486D-BBA7-7980E8AF2147}" type="presParOf" srcId="{8B28CD19-9763-4F26-AE87-371DCD0018DD}" destId="{776A52C9-CC1E-442C-A7B4-5E988B5C887F}" srcOrd="0" destOrd="0" presId="urn:microsoft.com/office/officeart/2011/layout/CircleProcess"/>
    <dgm:cxn modelId="{BBB8C061-CDA1-4F1A-AEE6-B4E2B58018AA}" type="presParOf" srcId="{776A52C9-CC1E-442C-A7B4-5E988B5C887F}" destId="{B9D4E9BC-4A8E-490C-97E6-6DD1AA007B23}" srcOrd="0" destOrd="0" presId="urn:microsoft.com/office/officeart/2011/layout/CircleProcess"/>
    <dgm:cxn modelId="{73A26766-9879-4753-A501-BB940E9B8586}" type="presParOf" srcId="{8B28CD19-9763-4F26-AE87-371DCD0018DD}" destId="{1D1A382E-B0FB-4C4D-9D22-5C8992CEE2F4}" srcOrd="1" destOrd="0" presId="urn:microsoft.com/office/officeart/2011/layout/CircleProcess"/>
    <dgm:cxn modelId="{79AD7379-6F5B-4D6F-ACD2-A4F393337215}" type="presParOf" srcId="{1D1A382E-B0FB-4C4D-9D22-5C8992CEE2F4}" destId="{DF385E00-01FC-43F3-83C7-6484390240E2}" srcOrd="0" destOrd="0" presId="urn:microsoft.com/office/officeart/2011/layout/CircleProcess"/>
    <dgm:cxn modelId="{599141A9-1DE5-4B38-A943-E030CB516DE1}" type="presParOf" srcId="{8B28CD19-9763-4F26-AE87-371DCD0018DD}" destId="{2BA3E41E-036B-4089-9906-C8DC521C1074}" srcOrd="2" destOrd="0" presId="urn:microsoft.com/office/officeart/2011/layout/CircleProcess"/>
    <dgm:cxn modelId="{289B7F30-1FE6-4542-B102-482B28D7F0B2}" type="presParOf" srcId="{8B28CD19-9763-4F26-AE87-371DCD0018DD}" destId="{2319F243-4B85-46EF-9AD1-22063FA5E2B7}" srcOrd="3" destOrd="0" presId="urn:microsoft.com/office/officeart/2011/layout/CircleProcess"/>
    <dgm:cxn modelId="{7D7C9186-3F86-406D-B99C-FF05E9F4FD94}" type="presParOf" srcId="{2319F243-4B85-46EF-9AD1-22063FA5E2B7}" destId="{6B715076-47FA-49F4-A760-208186812357}" srcOrd="0" destOrd="0" presId="urn:microsoft.com/office/officeart/2011/layout/CircleProcess"/>
    <dgm:cxn modelId="{CB17CD25-B9A5-4853-900D-7C09087046AF}" type="presParOf" srcId="{8B28CD19-9763-4F26-AE87-371DCD0018DD}" destId="{A049C5BF-417F-465F-BF11-9FB0CC6F0CBB}" srcOrd="4" destOrd="0" presId="urn:microsoft.com/office/officeart/2011/layout/CircleProcess"/>
    <dgm:cxn modelId="{32A342BD-22FF-42E3-BB66-47DBB9CE9287}" type="presParOf" srcId="{A049C5BF-417F-465F-BF11-9FB0CC6F0CBB}" destId="{14C210B2-10A4-4372-874B-8F41EFBC07E8}" srcOrd="0" destOrd="0" presId="urn:microsoft.com/office/officeart/2011/layout/CircleProcess"/>
    <dgm:cxn modelId="{34529E69-1E36-4E12-B668-9E0502609AC9}" type="presParOf" srcId="{8B28CD19-9763-4F26-AE87-371DCD0018DD}" destId="{1B329FE7-3A0F-4A4B-9CB5-AC8E658A6A93}" srcOrd="5" destOrd="0" presId="urn:microsoft.com/office/officeart/2011/layout/CircleProcess"/>
    <dgm:cxn modelId="{AF420268-D973-4FEA-8DE8-28DDB8B7ADA8}" type="presParOf" srcId="{8B28CD19-9763-4F26-AE87-371DCD0018DD}" destId="{2CB8752E-1F32-46D7-8938-ADF58DCA0B3E}" srcOrd="6" destOrd="0" presId="urn:microsoft.com/office/officeart/2011/layout/CircleProcess"/>
    <dgm:cxn modelId="{E243A654-E569-4F46-B727-16971BFBE438}" type="presParOf" srcId="{2CB8752E-1F32-46D7-8938-ADF58DCA0B3E}" destId="{A0FC8D03-AFBA-4FBE-B16E-3FDC66BD7B17}" srcOrd="0" destOrd="0" presId="urn:microsoft.com/office/officeart/2011/layout/CircleProcess"/>
    <dgm:cxn modelId="{C600951B-0DF2-49D0-A9EB-5663AF69443A}" type="presParOf" srcId="{8B28CD19-9763-4F26-AE87-371DCD0018DD}" destId="{0286033B-6E65-4894-B0B6-DA3E5ADD7231}" srcOrd="7" destOrd="0" presId="urn:microsoft.com/office/officeart/2011/layout/CircleProcess"/>
    <dgm:cxn modelId="{3D273632-F29D-468A-B799-5CE443F0CFB6}" type="presParOf" srcId="{0286033B-6E65-4894-B0B6-DA3E5ADD7231}" destId="{631A0104-EBD0-4D6D-BFC1-7E058321C32A}" srcOrd="0" destOrd="0" presId="urn:microsoft.com/office/officeart/2011/layout/CircleProcess"/>
    <dgm:cxn modelId="{7F2419C6-1D9F-4CB0-9BD2-89491F4E86DD}" type="presParOf" srcId="{8B28CD19-9763-4F26-AE87-371DCD0018DD}" destId="{A6AEBA6C-FF76-4CC8-AADD-AA282E35F3C2}" srcOrd="8" destOrd="0" presId="urn:microsoft.com/office/officeart/2011/layout/CircleProcess"/>
    <dgm:cxn modelId="{BC7527CE-09A5-4A6C-8D41-20E5FF1D3A6B}" type="presParOf" srcId="{8B28CD19-9763-4F26-AE87-371DCD0018DD}" destId="{ABEB77FA-3A9F-4593-9316-389B9BAE5EF4}" srcOrd="9" destOrd="0" presId="urn:microsoft.com/office/officeart/2011/layout/CircleProcess"/>
    <dgm:cxn modelId="{3DAA151F-A142-4890-BEAE-0E9663579A8C}" type="presParOf" srcId="{ABEB77FA-3A9F-4593-9316-389B9BAE5EF4}" destId="{B9DED4D3-6AA8-4F82-98EC-E97E9D8AB22F}" srcOrd="0" destOrd="0" presId="urn:microsoft.com/office/officeart/2011/layout/CircleProcess"/>
    <dgm:cxn modelId="{C53A7272-F1B1-492F-B19B-07A99C28118B}" type="presParOf" srcId="{8B28CD19-9763-4F26-AE87-371DCD0018DD}" destId="{C93D8932-E68D-46DC-AC71-FC1B9E8F855D}" srcOrd="10" destOrd="0" presId="urn:microsoft.com/office/officeart/2011/layout/CircleProcess"/>
    <dgm:cxn modelId="{D38C5B4A-5022-4BCE-90F9-141F3817BAB2}" type="presParOf" srcId="{C93D8932-E68D-46DC-AC71-FC1B9E8F855D}" destId="{705D0704-4030-4B53-88C4-C2BD78BE7997}" srcOrd="0" destOrd="0" presId="urn:microsoft.com/office/officeart/2011/layout/CircleProcess"/>
    <dgm:cxn modelId="{2E977BAB-59FA-41A9-BC81-FFA8C160F79B}" type="presParOf" srcId="{8B28CD19-9763-4F26-AE87-371DCD0018DD}" destId="{E98177BB-71DF-4AE5-A71C-4FD50A24E9C4}" srcOrd="11" destOrd="0" presId="urn:microsoft.com/office/officeart/2011/layout/Circle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43069-BD98-4AB8-B39C-BCE2A1978F84}">
      <dsp:nvSpPr>
        <dsp:cNvPr id="0" name=""/>
        <dsp:cNvSpPr/>
      </dsp:nvSpPr>
      <dsp:spPr>
        <a:xfrm>
          <a:off x="5269605" y="807806"/>
          <a:ext cx="2472509" cy="243069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CO" sz="1800" b="1" kern="1200" dirty="0" smtClean="0">
              <a:solidFill>
                <a:schemeClr val="tx1"/>
              </a:solidFill>
            </a:rPr>
            <a:t>Reconocimiento</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s-CO" sz="1800" b="1" kern="1200" dirty="0" smtClean="0">
            <a:solidFill>
              <a:schemeClr val="tx1"/>
            </a:solidFill>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s-CO" sz="1800" b="1" kern="1200" dirty="0" smtClean="0">
              <a:solidFill>
                <a:schemeClr val="tx1"/>
              </a:solidFill>
            </a:rPr>
            <a:t>Acompañamiento</a:t>
          </a:r>
        </a:p>
        <a:p>
          <a:pPr lvl="0" algn="ctr" defTabSz="800100" rtl="0">
            <a:lnSpc>
              <a:spcPct val="90000"/>
            </a:lnSpc>
            <a:spcBef>
              <a:spcPct val="0"/>
            </a:spcBef>
            <a:spcAft>
              <a:spcPct val="35000"/>
            </a:spcAft>
          </a:pPr>
          <a:endParaRPr lang="es-CO" sz="1800" b="1" kern="1200" dirty="0" smtClean="0">
            <a:solidFill>
              <a:schemeClr val="tx1"/>
            </a:solidFill>
          </a:endParaRPr>
        </a:p>
        <a:p>
          <a:pPr lvl="0" algn="ctr" defTabSz="800100" rtl="0">
            <a:lnSpc>
              <a:spcPct val="90000"/>
            </a:lnSpc>
            <a:spcBef>
              <a:spcPct val="0"/>
            </a:spcBef>
            <a:spcAft>
              <a:spcPct val="35000"/>
            </a:spcAft>
          </a:pPr>
          <a:r>
            <a:rPr lang="es-CO" sz="1800" b="1" kern="1200" dirty="0" smtClean="0">
              <a:solidFill>
                <a:schemeClr val="tx1"/>
              </a:solidFill>
            </a:rPr>
            <a:t>Incentivos</a:t>
          </a:r>
        </a:p>
      </dsp:txBody>
      <dsp:txXfrm>
        <a:off x="5631696" y="1163773"/>
        <a:ext cx="1748327" cy="1718760"/>
      </dsp:txXfrm>
    </dsp:sp>
    <dsp:sp modelId="{75598B68-8485-407A-8641-CA4BDD0BC854}">
      <dsp:nvSpPr>
        <dsp:cNvPr id="0" name=""/>
        <dsp:cNvSpPr/>
      </dsp:nvSpPr>
      <dsp:spPr>
        <a:xfrm>
          <a:off x="956382" y="0"/>
          <a:ext cx="3851562" cy="3962400"/>
        </a:xfrm>
        <a:prstGeom prst="blockArc">
          <a:avLst>
            <a:gd name="adj1" fmla="val 18657792"/>
            <a:gd name="adj2" fmla="val 2965590"/>
            <a:gd name="adj3" fmla="val 564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EE7EE-B8B6-4EB2-B348-8050229143AA}">
      <dsp:nvSpPr>
        <dsp:cNvPr id="0" name=""/>
        <dsp:cNvSpPr/>
      </dsp:nvSpPr>
      <dsp:spPr>
        <a:xfrm>
          <a:off x="4114799" y="1483522"/>
          <a:ext cx="1010129" cy="1010412"/>
        </a:xfrm>
        <a:prstGeom prst="ellipse">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EF316C-F771-4EEF-BE60-C4845A75F238}">
      <dsp:nvSpPr>
        <dsp:cNvPr id="0" name=""/>
        <dsp:cNvSpPr/>
      </dsp:nvSpPr>
      <dsp:spPr>
        <a:xfrm>
          <a:off x="5459963" y="1862875"/>
          <a:ext cx="1714649" cy="1566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l" defTabSz="711200" rtl="0">
            <a:lnSpc>
              <a:spcPct val="90000"/>
            </a:lnSpc>
            <a:spcBef>
              <a:spcPct val="0"/>
            </a:spcBef>
            <a:spcAft>
              <a:spcPct val="10000"/>
            </a:spcAft>
          </a:pPr>
          <a:endParaRPr lang="en-US" sz="1600" kern="1200" dirty="0"/>
        </a:p>
      </dsp:txBody>
      <dsp:txXfrm>
        <a:off x="5459963" y="1862875"/>
        <a:ext cx="1714649" cy="1566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E9BC-4A8E-490C-97E6-6DD1AA007B23}">
      <dsp:nvSpPr>
        <dsp:cNvPr id="0" name=""/>
        <dsp:cNvSpPr/>
      </dsp:nvSpPr>
      <dsp:spPr>
        <a:xfrm>
          <a:off x="6361491" y="622843"/>
          <a:ext cx="1650118" cy="165020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85E00-01FC-43F3-83C7-6484390240E2}">
      <dsp:nvSpPr>
        <dsp:cNvPr id="0" name=""/>
        <dsp:cNvSpPr/>
      </dsp:nvSpPr>
      <dsp:spPr>
        <a:xfrm>
          <a:off x="6416684" y="677859"/>
          <a:ext cx="1540440" cy="1540169"/>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a:t>Cuéntanos qué vas a hacer y con qué te vas a comprometer para participar</a:t>
          </a:r>
          <a:endParaRPr lang="en-US" sz="1200" kern="1200"/>
        </a:p>
      </dsp:txBody>
      <dsp:txXfrm>
        <a:off x="6636747" y="897925"/>
        <a:ext cx="1100314" cy="1100038"/>
      </dsp:txXfrm>
    </dsp:sp>
    <dsp:sp modelId="{6B715076-47FA-49F4-A760-208186812357}">
      <dsp:nvSpPr>
        <dsp:cNvPr id="0" name=""/>
        <dsp:cNvSpPr/>
      </dsp:nvSpPr>
      <dsp:spPr>
        <a:xfrm rot="2700000">
          <a:off x="4649091" y="622727"/>
          <a:ext cx="1650145" cy="1650145"/>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210B2-10A4-4372-874B-8F41EFBC07E8}">
      <dsp:nvSpPr>
        <dsp:cNvPr id="0" name=""/>
        <dsp:cNvSpPr/>
      </dsp:nvSpPr>
      <dsp:spPr>
        <a:xfrm>
          <a:off x="4711373" y="677859"/>
          <a:ext cx="1540440" cy="1540169"/>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a:t>Cuéntanos cómo está tu territorio</a:t>
          </a:r>
          <a:endParaRPr lang="en-US" sz="1200" kern="1200"/>
        </a:p>
      </dsp:txBody>
      <dsp:txXfrm>
        <a:off x="4931436" y="897925"/>
        <a:ext cx="1100314" cy="1100038"/>
      </dsp:txXfrm>
    </dsp:sp>
    <dsp:sp modelId="{A0FC8D03-AFBA-4FBE-B16E-3FDC66BD7B17}">
      <dsp:nvSpPr>
        <dsp:cNvPr id="0" name=""/>
        <dsp:cNvSpPr/>
      </dsp:nvSpPr>
      <dsp:spPr>
        <a:xfrm rot="2700000">
          <a:off x="2950857" y="622727"/>
          <a:ext cx="1650145" cy="1650145"/>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A0104-EBD0-4D6D-BFC1-7E058321C32A}">
      <dsp:nvSpPr>
        <dsp:cNvPr id="0" name=""/>
        <dsp:cNvSpPr/>
      </dsp:nvSpPr>
      <dsp:spPr>
        <a:xfrm>
          <a:off x="3006063" y="677859"/>
          <a:ext cx="1540440" cy="1540169"/>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t>Inscríbete</a:t>
          </a:r>
        </a:p>
      </dsp:txBody>
      <dsp:txXfrm>
        <a:off x="3226126" y="897925"/>
        <a:ext cx="1100314" cy="1100038"/>
      </dsp:txXfrm>
    </dsp:sp>
    <dsp:sp modelId="{B9DED4D3-6AA8-4F82-98EC-E97E9D8AB22F}">
      <dsp:nvSpPr>
        <dsp:cNvPr id="0" name=""/>
        <dsp:cNvSpPr/>
      </dsp:nvSpPr>
      <dsp:spPr>
        <a:xfrm rot="2700000">
          <a:off x="1245546" y="622727"/>
          <a:ext cx="1650145" cy="1650145"/>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D0704-4030-4B53-88C4-C2BD78BE7997}">
      <dsp:nvSpPr>
        <dsp:cNvPr id="0" name=""/>
        <dsp:cNvSpPr/>
      </dsp:nvSpPr>
      <dsp:spPr>
        <a:xfrm>
          <a:off x="1300752" y="677859"/>
          <a:ext cx="1540440" cy="1540169"/>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CO" sz="1200" b="1" kern="1200" dirty="0"/>
            <a:t>Elige la categoría en la que quieres participar</a:t>
          </a:r>
          <a:endParaRPr lang="en-US" sz="1200" kern="1200" dirty="0"/>
        </a:p>
      </dsp:txBody>
      <dsp:txXfrm>
        <a:off x="1520815" y="897925"/>
        <a:ext cx="1100314" cy="1100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4E9BC-4A8E-490C-97E6-6DD1AA007B23}">
      <dsp:nvSpPr>
        <dsp:cNvPr id="0" name=""/>
        <dsp:cNvSpPr/>
      </dsp:nvSpPr>
      <dsp:spPr>
        <a:xfrm>
          <a:off x="6252141" y="655624"/>
          <a:ext cx="1736966" cy="173705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385E00-01FC-43F3-83C7-6484390240E2}">
      <dsp:nvSpPr>
        <dsp:cNvPr id="0" name=""/>
        <dsp:cNvSpPr/>
      </dsp:nvSpPr>
      <dsp:spPr>
        <a:xfrm>
          <a:off x="6310238" y="713536"/>
          <a:ext cx="1621516" cy="1621231"/>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a:t>Y… llegó la hora del Reconocimiento</a:t>
          </a:r>
          <a:endParaRPr lang="en-US" sz="1300" kern="1200"/>
        </a:p>
      </dsp:txBody>
      <dsp:txXfrm>
        <a:off x="6541884" y="945184"/>
        <a:ext cx="1158225" cy="1157935"/>
      </dsp:txXfrm>
    </dsp:sp>
    <dsp:sp modelId="{6B715076-47FA-49F4-A760-208186812357}">
      <dsp:nvSpPr>
        <dsp:cNvPr id="0" name=""/>
        <dsp:cNvSpPr/>
      </dsp:nvSpPr>
      <dsp:spPr>
        <a:xfrm rot="2700000">
          <a:off x="4449614" y="655502"/>
          <a:ext cx="1736994" cy="1736994"/>
        </a:xfrm>
        <a:prstGeom prst="teardrop">
          <a:avLst>
            <a:gd name="adj" fmla="val 1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210B2-10A4-4372-874B-8F41EFBC07E8}">
      <dsp:nvSpPr>
        <dsp:cNvPr id="0" name=""/>
        <dsp:cNvSpPr/>
      </dsp:nvSpPr>
      <dsp:spPr>
        <a:xfrm>
          <a:off x="4515175" y="713536"/>
          <a:ext cx="1621516" cy="1621231"/>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b="1" kern="1200" dirty="0" smtClean="0"/>
            <a:t>¿Lo lograste?</a:t>
          </a:r>
          <a:endParaRPr lang="en-US" sz="1400" b="1" kern="1200" dirty="0"/>
        </a:p>
      </dsp:txBody>
      <dsp:txXfrm>
        <a:off x="4746820" y="945184"/>
        <a:ext cx="1158225" cy="1157935"/>
      </dsp:txXfrm>
    </dsp:sp>
    <dsp:sp modelId="{A0FC8D03-AFBA-4FBE-B16E-3FDC66BD7B17}">
      <dsp:nvSpPr>
        <dsp:cNvPr id="0" name=""/>
        <dsp:cNvSpPr/>
      </dsp:nvSpPr>
      <dsp:spPr>
        <a:xfrm rot="2700000">
          <a:off x="2661999" y="655502"/>
          <a:ext cx="1736994" cy="1736994"/>
        </a:xfrm>
        <a:prstGeom prst="teardrop">
          <a:avLst>
            <a:gd name="adj" fmla="val 1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1A0104-EBD0-4D6D-BFC1-7E058321C32A}">
      <dsp:nvSpPr>
        <dsp:cNvPr id="0" name=""/>
        <dsp:cNvSpPr/>
      </dsp:nvSpPr>
      <dsp:spPr>
        <a:xfrm>
          <a:off x="2720111" y="713536"/>
          <a:ext cx="1621516" cy="1621231"/>
        </a:xfrm>
        <a:prstGeom prst="ellipse">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dirty="0"/>
            <a:t>Cuéntanos cómo te fue y cómo cumpliste con lo planeado</a:t>
          </a:r>
          <a:endParaRPr lang="en-US" sz="1300" b="1" kern="1200" dirty="0"/>
        </a:p>
      </dsp:txBody>
      <dsp:txXfrm>
        <a:off x="2951756" y="945184"/>
        <a:ext cx="1158225" cy="1157935"/>
      </dsp:txXfrm>
    </dsp:sp>
    <dsp:sp modelId="{B9DED4D3-6AA8-4F82-98EC-E97E9D8AB22F}">
      <dsp:nvSpPr>
        <dsp:cNvPr id="0" name=""/>
        <dsp:cNvSpPr/>
      </dsp:nvSpPr>
      <dsp:spPr>
        <a:xfrm rot="2700000">
          <a:off x="866935" y="655502"/>
          <a:ext cx="1736994" cy="1736994"/>
        </a:xfrm>
        <a:prstGeom prst="teardrop">
          <a:avLst>
            <a:gd name="adj" fmla="val 10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5D0704-4030-4B53-88C4-C2BD78BE7997}">
      <dsp:nvSpPr>
        <dsp:cNvPr id="0" name=""/>
        <dsp:cNvSpPr/>
      </dsp:nvSpPr>
      <dsp:spPr>
        <a:xfrm>
          <a:off x="925047" y="713536"/>
          <a:ext cx="1621516" cy="1621231"/>
        </a:xfrm>
        <a:prstGeom prst="ellipse">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CO" sz="1300" b="1" kern="1200"/>
            <a:t>Cuéntanos cómo vas y acordemos si necesitas ayuda</a:t>
          </a:r>
          <a:endParaRPr lang="en-US" sz="1300" b="1" kern="1200"/>
        </a:p>
      </dsp:txBody>
      <dsp:txXfrm>
        <a:off x="1156692" y="945184"/>
        <a:ext cx="1158225" cy="11579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EC1555-EAA9-4F64-AE94-0923CC6B2AB1}" type="datetimeFigureOut">
              <a:rPr lang="en-US" smtClean="0"/>
              <a:t>9/28/2017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C79020-F675-4440-B0F3-AF9BC63DCEB3}" type="slidenum">
              <a:rPr lang="en-US" smtClean="0"/>
              <a:t>‹#›</a:t>
            </a:fld>
            <a:endParaRPr lang="en-US"/>
          </a:p>
        </p:txBody>
      </p:sp>
    </p:spTree>
    <p:extLst>
      <p:ext uri="{BB962C8B-B14F-4D97-AF65-F5344CB8AC3E}">
        <p14:creationId xmlns:p14="http://schemas.microsoft.com/office/powerpoint/2010/main" val="211821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AD667-E8B5-4B2F-94E6-F0B98BC6FAE9}" type="datetimeFigureOut">
              <a:rPr lang="en-US" smtClean="0"/>
              <a:t>9/28/2017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29744-8297-477D-8F24-909B3C0ECAEE}" type="slidenum">
              <a:rPr lang="en-US" smtClean="0"/>
              <a:t>‹#›</a:t>
            </a:fld>
            <a:endParaRPr lang="en-US" dirty="0"/>
          </a:p>
        </p:txBody>
      </p:sp>
    </p:spTree>
    <p:extLst>
      <p:ext uri="{BB962C8B-B14F-4D97-AF65-F5344CB8AC3E}">
        <p14:creationId xmlns:p14="http://schemas.microsoft.com/office/powerpoint/2010/main" val="270199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smtClean="0">
                <a:solidFill>
                  <a:schemeClr val="tx1"/>
                </a:solidFill>
                <a:effectLst/>
                <a:latin typeface="+mn-lt"/>
                <a:ea typeface="+mn-ea"/>
                <a:cs typeface="+mn-cs"/>
              </a:rPr>
              <a:t>Esta estrategia comprende un conjunto de acciones orientadas a reconocer los esfuerzos que realizan los territorios para convertirse en un “Territorio amigo de la niñez”.</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2</a:t>
            </a:fld>
            <a:endParaRPr lang="en-US" dirty="0"/>
          </a:p>
        </p:txBody>
      </p:sp>
    </p:spTree>
    <p:extLst>
      <p:ext uri="{BB962C8B-B14F-4D97-AF65-F5344CB8AC3E}">
        <p14:creationId xmlns:p14="http://schemas.microsoft.com/office/powerpoint/2010/main" val="318361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smtClean="0">
                <a:solidFill>
                  <a:schemeClr val="tx1"/>
                </a:solidFill>
                <a:effectLst/>
                <a:latin typeface="+mn-lt"/>
                <a:ea typeface="+mn-ea"/>
                <a:cs typeface="+mn-cs"/>
              </a:rPr>
              <a:t>El </a:t>
            </a:r>
            <a:r>
              <a:rPr lang="es-CO" sz="1200" b="1" kern="1200" dirty="0" smtClean="0">
                <a:solidFill>
                  <a:schemeClr val="tx1"/>
                </a:solidFill>
                <a:effectLst/>
                <a:latin typeface="+mn-lt"/>
                <a:ea typeface="+mn-ea"/>
                <a:cs typeface="+mn-cs"/>
              </a:rPr>
              <a:t>objetivo general</a:t>
            </a:r>
            <a:r>
              <a:rPr lang="es-CO" sz="1200" kern="1200" dirty="0" smtClean="0">
                <a:solidFill>
                  <a:schemeClr val="tx1"/>
                </a:solidFill>
                <a:effectLst/>
                <a:latin typeface="+mn-lt"/>
                <a:ea typeface="+mn-ea"/>
                <a:cs typeface="+mn-cs"/>
              </a:rPr>
              <a:t> de la estrategia “Territorios amigos de la niñez” es reconocer los esfuerzos de los territorios en torno al desarrollo sostenible, poniendo a la niñez en el centro de las decisiones.</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Los </a:t>
            </a:r>
            <a:r>
              <a:rPr lang="es-CO" sz="1200" b="1" kern="1200" dirty="0" smtClean="0">
                <a:solidFill>
                  <a:schemeClr val="tx1"/>
                </a:solidFill>
                <a:effectLst/>
                <a:latin typeface="+mn-lt"/>
                <a:ea typeface="+mn-ea"/>
                <a:cs typeface="+mn-cs"/>
              </a:rPr>
              <a:t>objetivos específicos</a:t>
            </a:r>
            <a:r>
              <a:rPr lang="es-CO" sz="1200" kern="1200" dirty="0" smtClean="0">
                <a:solidFill>
                  <a:schemeClr val="tx1"/>
                </a:solidFill>
                <a:effectLst/>
                <a:latin typeface="+mn-lt"/>
                <a:ea typeface="+mn-ea"/>
                <a:cs typeface="+mn-cs"/>
              </a:rPr>
              <a:t> son: </a:t>
            </a:r>
            <a:endParaRPr lang="en-US" sz="1200" kern="1200" dirty="0" smtClean="0">
              <a:solidFill>
                <a:schemeClr val="tx1"/>
              </a:solidFill>
              <a:effectLst/>
              <a:latin typeface="+mn-lt"/>
              <a:ea typeface="+mn-ea"/>
              <a:cs typeface="+mn-cs"/>
            </a:endParaRPr>
          </a:p>
          <a:p>
            <a:r>
              <a:rPr lang="es-CO"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i="1" kern="1200" dirty="0" smtClean="0">
                <a:solidFill>
                  <a:schemeClr val="tx1"/>
                </a:solidFill>
                <a:effectLst/>
                <a:latin typeface="+mn-lt"/>
                <a:ea typeface="+mn-ea"/>
                <a:cs typeface="+mn-cs"/>
              </a:rPr>
              <a:t>La niñez en el centro de todas la decisiones</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Incidir</a:t>
            </a:r>
            <a:r>
              <a:rPr lang="es-CO" sz="1200" kern="1200" dirty="0" smtClean="0">
                <a:solidFill>
                  <a:schemeClr val="tx1"/>
                </a:solidFill>
                <a:effectLst/>
                <a:latin typeface="+mn-lt"/>
                <a:ea typeface="+mn-ea"/>
                <a:cs typeface="+mn-cs"/>
              </a:rPr>
              <a:t>  en los distintos actores de gobierno, empresas privadas y sociedad civil para que se comprometan y articulen la gestión en torno a los derechos de la niñez.</a:t>
            </a:r>
            <a:r>
              <a:rPr lang="es-CO"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i="1" kern="1200" dirty="0" smtClean="0">
                <a:solidFill>
                  <a:schemeClr val="tx1"/>
                </a:solidFill>
                <a:effectLst/>
                <a:latin typeface="+mn-lt"/>
                <a:ea typeface="+mn-ea"/>
                <a:cs typeface="+mn-cs"/>
              </a:rPr>
              <a:t>Saber más para hacer mejor</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Fortalecer</a:t>
            </a:r>
            <a:r>
              <a:rPr lang="es-CO" sz="1200" kern="1200" dirty="0" smtClean="0">
                <a:solidFill>
                  <a:schemeClr val="tx1"/>
                </a:solidFill>
                <a:effectLst/>
                <a:latin typeface="+mn-lt"/>
                <a:ea typeface="+mn-ea"/>
                <a:cs typeface="+mn-cs"/>
              </a:rPr>
              <a:t> las capacidades de gestión de los servidores públicos de los territorios para el cumplimiento de sus responsabilidades legales y constitucionales sobre la garantía de los derechos de la niñez y la igualdad de género para proteger los derechos de las niñas y las mujeres.</a:t>
            </a:r>
            <a:endParaRPr lang="en-US" sz="1200" kern="1200" dirty="0" smtClean="0">
              <a:solidFill>
                <a:schemeClr val="tx1"/>
              </a:solidFill>
              <a:effectLst/>
              <a:latin typeface="+mn-lt"/>
              <a:ea typeface="+mn-ea"/>
              <a:cs typeface="+mn-cs"/>
            </a:endParaRPr>
          </a:p>
          <a:p>
            <a:pPr lvl="0"/>
            <a:r>
              <a:rPr lang="es-CO" sz="1200" i="1" kern="1200" dirty="0" smtClean="0">
                <a:solidFill>
                  <a:schemeClr val="tx1"/>
                </a:solidFill>
                <a:effectLst/>
                <a:latin typeface="+mn-lt"/>
                <a:ea typeface="+mn-ea"/>
                <a:cs typeface="+mn-cs"/>
              </a:rPr>
              <a:t>La niñez mejora ¡los territorios se ven!</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Reconocer (valorar)</a:t>
            </a:r>
            <a:r>
              <a:rPr lang="es-CO" sz="1200" kern="1200" dirty="0" smtClean="0">
                <a:solidFill>
                  <a:schemeClr val="tx1"/>
                </a:solidFill>
                <a:effectLst/>
                <a:latin typeface="+mn-lt"/>
                <a:ea typeface="+mn-ea"/>
                <a:cs typeface="+mn-cs"/>
              </a:rPr>
              <a:t> los esfuerzos realizados por los territorios mediante </a:t>
            </a:r>
            <a:r>
              <a:rPr lang="es-CO" sz="1200" b="1" kern="1200" dirty="0" smtClean="0">
                <a:solidFill>
                  <a:schemeClr val="tx1"/>
                </a:solidFill>
                <a:effectLst/>
                <a:latin typeface="+mn-lt"/>
                <a:ea typeface="+mn-ea"/>
                <a:cs typeface="+mn-cs"/>
              </a:rPr>
              <a:t>acciones concretas en el ámbito de su competencia, formuladas y ejecutadas, escuchando e incorporando las voces de los niños y las niñas.</a:t>
            </a:r>
            <a:endParaRPr lang="en-US" sz="1200" kern="1200" dirty="0" smtClean="0">
              <a:solidFill>
                <a:schemeClr val="tx1"/>
              </a:solidFill>
              <a:effectLst/>
              <a:latin typeface="+mn-lt"/>
              <a:ea typeface="+mn-ea"/>
              <a:cs typeface="+mn-cs"/>
            </a:endParaRPr>
          </a:p>
          <a:p>
            <a:pPr lvl="0"/>
            <a:r>
              <a:rPr lang="es-CO" sz="1200" i="1" kern="1200" dirty="0" smtClean="0">
                <a:solidFill>
                  <a:schemeClr val="tx1"/>
                </a:solidFill>
                <a:effectLst/>
                <a:latin typeface="+mn-lt"/>
                <a:ea typeface="+mn-ea"/>
                <a:cs typeface="+mn-cs"/>
              </a:rPr>
              <a:t>Cumplirle a la niñez: ¡Ganamos!</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Establecer procesos d</a:t>
            </a:r>
            <a:r>
              <a:rPr lang="es-CO" sz="1200" kern="1200" dirty="0" smtClean="0">
                <a:solidFill>
                  <a:schemeClr val="tx1"/>
                </a:solidFill>
                <a:effectLst/>
                <a:latin typeface="+mn-lt"/>
                <a:ea typeface="+mn-ea"/>
                <a:cs typeface="+mn-cs"/>
              </a:rPr>
              <a:t>e mejoramiento continuo, progresivo e integral de los territorios en la garantía de los derechos de la niñez.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3</a:t>
            </a:fld>
            <a:endParaRPr lang="en-US" dirty="0"/>
          </a:p>
        </p:txBody>
      </p:sp>
    </p:spTree>
    <p:extLst>
      <p:ext uri="{BB962C8B-B14F-4D97-AF65-F5344CB8AC3E}">
        <p14:creationId xmlns:p14="http://schemas.microsoft.com/office/powerpoint/2010/main" val="988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s-PA" sz="1200" b="1" kern="1200" dirty="0" smtClean="0">
                <a:solidFill>
                  <a:schemeClr val="tx1"/>
                </a:solidFill>
                <a:effectLst/>
                <a:latin typeface="+mn-lt"/>
                <a:ea typeface="+mn-ea"/>
                <a:cs typeface="+mn-cs"/>
              </a:rPr>
              <a:t>La estrategia </a:t>
            </a:r>
            <a:r>
              <a:rPr lang="es-PA" sz="1200" kern="1200" dirty="0" smtClean="0">
                <a:solidFill>
                  <a:schemeClr val="tx1"/>
                </a:solidFill>
                <a:effectLst/>
                <a:latin typeface="+mn-lt"/>
                <a:ea typeface="+mn-ea"/>
                <a:cs typeface="+mn-cs"/>
              </a:rPr>
              <a:t>considera la </a:t>
            </a:r>
            <a:r>
              <a:rPr lang="es-PA" sz="1200" b="1" kern="1200" dirty="0" smtClean="0">
                <a:solidFill>
                  <a:schemeClr val="tx1"/>
                </a:solidFill>
                <a:effectLst/>
                <a:latin typeface="+mn-lt"/>
                <a:ea typeface="+mn-ea"/>
                <a:cs typeface="+mn-cs"/>
              </a:rPr>
              <a:t>división político-administrativa</a:t>
            </a:r>
            <a:r>
              <a:rPr lang="es-PA" sz="1200" kern="1200" dirty="0" smtClean="0">
                <a:solidFill>
                  <a:schemeClr val="tx1"/>
                </a:solidFill>
                <a:effectLst/>
                <a:latin typeface="+mn-lt"/>
                <a:ea typeface="+mn-ea"/>
                <a:cs typeface="+mn-cs"/>
              </a:rPr>
              <a:t> del país;</a:t>
            </a:r>
            <a:r>
              <a:rPr lang="es-PA" sz="1200" kern="1200" baseline="0" dirty="0" smtClean="0">
                <a:solidFill>
                  <a:schemeClr val="tx1"/>
                </a:solidFill>
                <a:effectLst/>
                <a:latin typeface="+mn-lt"/>
                <a:ea typeface="+mn-ea"/>
                <a:cs typeface="+mn-cs"/>
              </a:rPr>
              <a:t> </a:t>
            </a:r>
            <a:r>
              <a:rPr lang="es-PA" sz="1200" kern="1200" dirty="0" smtClean="0">
                <a:solidFill>
                  <a:schemeClr val="tx1"/>
                </a:solidFill>
                <a:effectLst/>
                <a:latin typeface="+mn-lt"/>
                <a:ea typeface="+mn-ea"/>
                <a:cs typeface="+mn-cs"/>
              </a:rPr>
              <a:t>promueve </a:t>
            </a:r>
            <a:r>
              <a:rPr lang="es-PA" sz="1200" b="1" kern="1200" dirty="0" smtClean="0">
                <a:solidFill>
                  <a:schemeClr val="tx1"/>
                </a:solidFill>
                <a:effectLst/>
                <a:latin typeface="+mn-lt"/>
                <a:ea typeface="+mn-ea"/>
                <a:cs typeface="+mn-cs"/>
              </a:rPr>
              <a:t>nuevas formas de organización territorial</a:t>
            </a:r>
            <a:r>
              <a:rPr lang="es-PA" sz="1200" kern="1200" dirty="0" smtClean="0">
                <a:solidFill>
                  <a:schemeClr val="tx1"/>
                </a:solidFill>
                <a:effectLst/>
                <a:latin typeface="+mn-lt"/>
                <a:ea typeface="+mn-ea"/>
                <a:cs typeface="+mn-cs"/>
              </a:rPr>
              <a:t>, y </a:t>
            </a:r>
            <a:r>
              <a:rPr lang="es-PA" sz="1200" b="1" kern="1200" dirty="0" smtClean="0">
                <a:solidFill>
                  <a:schemeClr val="tx1"/>
                </a:solidFill>
                <a:effectLst/>
                <a:latin typeface="+mn-lt"/>
                <a:ea typeface="+mn-ea"/>
                <a:cs typeface="+mn-cs"/>
              </a:rPr>
              <a:t>subdivisiones; </a:t>
            </a:r>
            <a:r>
              <a:rPr lang="es-PA" sz="1200" b="0" kern="1200" dirty="0" smtClean="0">
                <a:solidFill>
                  <a:schemeClr val="tx1"/>
                </a:solidFill>
                <a:effectLst/>
                <a:latin typeface="+mn-lt"/>
                <a:ea typeface="+mn-ea"/>
                <a:cs typeface="+mn-cs"/>
              </a:rPr>
              <a:t>y reconoce </a:t>
            </a:r>
            <a:r>
              <a:rPr lang="es-PA" sz="1200" kern="1200" dirty="0" smtClean="0">
                <a:solidFill>
                  <a:schemeClr val="tx1"/>
                </a:solidFill>
                <a:effectLst/>
                <a:latin typeface="+mn-lt"/>
                <a:ea typeface="+mn-ea"/>
                <a:cs typeface="+mn-cs"/>
              </a:rPr>
              <a:t>los </a:t>
            </a:r>
            <a:r>
              <a:rPr lang="es-PA" sz="1200" b="1" kern="1200" dirty="0" smtClean="0">
                <a:solidFill>
                  <a:schemeClr val="tx1"/>
                </a:solidFill>
                <a:effectLst/>
                <a:latin typeface="+mn-lt"/>
                <a:ea typeface="+mn-ea"/>
                <a:cs typeface="+mn-cs"/>
              </a:rPr>
              <a:t>distintos niveles de desarrollo y competencias territoriales</a:t>
            </a:r>
            <a:r>
              <a:rPr lang="es-PA" sz="1200" kern="1200" dirty="0" smtClean="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Es </a:t>
            </a:r>
            <a:r>
              <a:rPr lang="es-PA" sz="1200" b="1" kern="1200" dirty="0" smtClean="0">
                <a:solidFill>
                  <a:schemeClr val="tx1"/>
                </a:solidFill>
                <a:effectLst/>
                <a:latin typeface="+mn-lt"/>
                <a:ea typeface="+mn-ea"/>
                <a:cs typeface="+mn-cs"/>
              </a:rPr>
              <a:t>impulsada</a:t>
            </a:r>
            <a:r>
              <a:rPr lang="es-PA" sz="1200" kern="1200" dirty="0" smtClean="0">
                <a:solidFill>
                  <a:schemeClr val="tx1"/>
                </a:solidFill>
                <a:effectLst/>
                <a:latin typeface="+mn-lt"/>
                <a:ea typeface="+mn-ea"/>
                <a:cs typeface="+mn-cs"/>
              </a:rPr>
              <a:t> desde el gobierno nacional pero </a:t>
            </a:r>
            <a:r>
              <a:rPr lang="es-PA" sz="1200" b="1" kern="1200" dirty="0" smtClean="0">
                <a:solidFill>
                  <a:schemeClr val="tx1"/>
                </a:solidFill>
                <a:effectLst/>
                <a:latin typeface="+mn-lt"/>
                <a:ea typeface="+mn-ea"/>
                <a:cs typeface="+mn-cs"/>
              </a:rPr>
              <a:t>se construye consultando </a:t>
            </a:r>
            <a:r>
              <a:rPr lang="es-PA" sz="1200" kern="1200" dirty="0" smtClean="0">
                <a:solidFill>
                  <a:schemeClr val="tx1"/>
                </a:solidFill>
                <a:effectLst/>
                <a:latin typeface="+mn-lt"/>
                <a:ea typeface="+mn-ea"/>
                <a:cs typeface="+mn-cs"/>
              </a:rPr>
              <a:t>el nivel local; el</a:t>
            </a:r>
            <a:r>
              <a:rPr lang="es-PA" sz="1200" kern="1200" baseline="0" dirty="0" smtClean="0">
                <a:solidFill>
                  <a:schemeClr val="tx1"/>
                </a:solidFill>
                <a:effectLst/>
                <a:latin typeface="+mn-lt"/>
                <a:ea typeface="+mn-ea"/>
                <a:cs typeface="+mn-cs"/>
              </a:rPr>
              <a:t> territorio </a:t>
            </a:r>
            <a:r>
              <a:rPr lang="es-PA" sz="1200" b="1" kern="1200" baseline="0" dirty="0" smtClean="0">
                <a:solidFill>
                  <a:schemeClr val="tx1"/>
                </a:solidFill>
                <a:effectLst/>
                <a:latin typeface="+mn-lt"/>
                <a:ea typeface="+mn-ea"/>
                <a:cs typeface="+mn-cs"/>
              </a:rPr>
              <a:t>decide si participa </a:t>
            </a:r>
            <a:r>
              <a:rPr lang="es-PA" sz="1200" kern="1200" baseline="0" dirty="0" smtClean="0">
                <a:solidFill>
                  <a:schemeClr val="tx1"/>
                </a:solidFill>
                <a:effectLst/>
                <a:latin typeface="+mn-lt"/>
                <a:ea typeface="+mn-ea"/>
                <a:cs typeface="+mn-cs"/>
              </a:rPr>
              <a:t>o no; </a:t>
            </a:r>
            <a:r>
              <a:rPr lang="es-PA" sz="1200" b="1" kern="1200" baseline="0" dirty="0" smtClean="0">
                <a:solidFill>
                  <a:schemeClr val="tx1"/>
                </a:solidFill>
                <a:effectLst/>
                <a:latin typeface="+mn-lt"/>
                <a:ea typeface="+mn-ea"/>
                <a:cs typeface="+mn-cs"/>
              </a:rPr>
              <a:t>con base </a:t>
            </a:r>
            <a:r>
              <a:rPr lang="es-PA" sz="1200" kern="1200" baseline="0" dirty="0" smtClean="0">
                <a:solidFill>
                  <a:schemeClr val="tx1"/>
                </a:solidFill>
                <a:effectLst/>
                <a:latin typeface="+mn-lt"/>
                <a:ea typeface="+mn-ea"/>
                <a:cs typeface="+mn-cs"/>
              </a:rPr>
              <a:t>en su </a:t>
            </a:r>
            <a:r>
              <a:rPr lang="es-PA" sz="1200" b="1" kern="1200" baseline="0" dirty="0" smtClean="0">
                <a:solidFill>
                  <a:schemeClr val="tx1"/>
                </a:solidFill>
                <a:effectLst/>
                <a:latin typeface="+mn-lt"/>
                <a:ea typeface="+mn-ea"/>
                <a:cs typeface="+mn-cs"/>
              </a:rPr>
              <a:t>autoevaluación</a:t>
            </a:r>
            <a:r>
              <a:rPr lang="es-PA" sz="1200" b="0" kern="1200" baseline="0" dirty="0" smtClean="0">
                <a:solidFill>
                  <a:schemeClr val="tx1"/>
                </a:solidFill>
                <a:effectLst/>
                <a:latin typeface="+mn-lt"/>
                <a:ea typeface="+mn-ea"/>
                <a:cs typeface="+mn-cs"/>
              </a:rPr>
              <a:t> </a:t>
            </a:r>
            <a:r>
              <a:rPr lang="es-PA" sz="1200" b="1" kern="1200" baseline="0" dirty="0" smtClean="0">
                <a:solidFill>
                  <a:schemeClr val="tx1"/>
                </a:solidFill>
                <a:effectLst/>
                <a:latin typeface="+mn-lt"/>
                <a:ea typeface="+mn-ea"/>
                <a:cs typeface="+mn-cs"/>
              </a:rPr>
              <a:t>define sus compromisos </a:t>
            </a:r>
            <a:r>
              <a:rPr lang="es-PA" sz="1200" kern="1200" baseline="0" dirty="0" smtClean="0">
                <a:solidFill>
                  <a:schemeClr val="tx1"/>
                </a:solidFill>
                <a:effectLst/>
                <a:latin typeface="+mn-lt"/>
                <a:ea typeface="+mn-ea"/>
                <a:cs typeface="+mn-cs"/>
              </a:rPr>
              <a:t>sobre la base de unas metas (deber ser) establecido.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La estrategia promoverá el desarrollo de capacidades territoriales cuidando de afectar negativamente los procesos de organización y autodeterminación propios de las comunidades.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b="1" kern="1200" dirty="0" smtClean="0">
                <a:solidFill>
                  <a:schemeClr val="tx1"/>
                </a:solidFill>
                <a:effectLst/>
                <a:latin typeface="+mn-lt"/>
                <a:ea typeface="+mn-ea"/>
                <a:cs typeface="+mn-cs"/>
              </a:rPr>
              <a:t>Promueve y valora las opiniones expresadas por los niños y las niñas </a:t>
            </a:r>
            <a:r>
              <a:rPr lang="es-PA" sz="1200" kern="1200" dirty="0" smtClean="0">
                <a:solidFill>
                  <a:schemeClr val="tx1"/>
                </a:solidFill>
                <a:effectLst/>
                <a:latin typeface="+mn-lt"/>
                <a:ea typeface="+mn-ea"/>
                <a:cs typeface="+mn-cs"/>
              </a:rPr>
              <a:t>tanto en el diseño de la estrategia como en las acciones que se desarrollen en todas las fases del ciclo de la gestión de los territorios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Reafirma el compromiso para apoyar la igualdad de derechos de las niñas y su plena participación y capacitación en la comunidad y en la familia; y por tanto se considerará y valorará en cada programa y proyecto el  abordaje de los distintos aspectos basados en el género y sus repercusiones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b="1" dirty="0" smtClean="0"/>
              <a:t>Impulsa el trabajo articulado para el cumplimiento de las metas</a:t>
            </a:r>
            <a:r>
              <a:rPr lang="es-PA" b="1" baseline="0" dirty="0" smtClean="0"/>
              <a:t>  de la  </a:t>
            </a:r>
            <a:r>
              <a:rPr lang="es-PA" sz="1200" kern="1200" dirty="0" smtClean="0">
                <a:solidFill>
                  <a:schemeClr val="tx1"/>
                </a:solidFill>
                <a:effectLst/>
                <a:latin typeface="+mn-lt"/>
                <a:ea typeface="+mn-ea"/>
                <a:cs typeface="+mn-cs"/>
              </a:rPr>
              <a:t>gestión integral del desarrollo y de la política pública, vinculando el conjunto de acciones sectoriales, poblacionales y territoriales;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Partiendo del principio de la progresividad de los derechos, la estrategia establece un esquema de valoración de capacidades, define unos niveles de resultado para la garantía de los derechos de la niñez, valorados a través de un sistema de monitoreo y evaluación</a:t>
            </a:r>
            <a:endParaRPr lang="en-US" b="1"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Su desarrollo sirve para la </a:t>
            </a:r>
            <a:r>
              <a:rPr lang="es-PA" sz="1200" b="1" kern="1200" dirty="0" smtClean="0">
                <a:solidFill>
                  <a:schemeClr val="tx1"/>
                </a:solidFill>
                <a:effectLst/>
                <a:latin typeface="+mn-lt"/>
                <a:ea typeface="+mn-ea"/>
                <a:cs typeface="+mn-cs"/>
              </a:rPr>
              <a:t>definición y articulación de los procesos de acompañamiento</a:t>
            </a:r>
            <a:r>
              <a:rPr lang="es-PA" sz="1200" kern="1200" dirty="0" smtClean="0">
                <a:solidFill>
                  <a:schemeClr val="tx1"/>
                </a:solidFill>
                <a:effectLst/>
                <a:latin typeface="+mn-lt"/>
                <a:ea typeface="+mn-ea"/>
                <a:cs typeface="+mn-cs"/>
              </a:rPr>
              <a:t> y fortalecimiento de capacidades a nivel territorial, desde los niveles nacional y departamental en función de las brechas identificadas durante el proceso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PA" sz="1200" kern="1200" dirty="0" smtClean="0">
                <a:solidFill>
                  <a:schemeClr val="tx1"/>
                </a:solidFill>
                <a:effectLst/>
                <a:latin typeface="+mn-lt"/>
                <a:ea typeface="+mn-ea"/>
                <a:cs typeface="+mn-cs"/>
              </a:rPr>
              <a:t>Se motiva el cambio y el avance continuo en el cumplimiento de las obligaciones de los territorios para la priorización de la niñez y la garantía de sus derechos, a través del reconocimiento público y el establecimiento de incentivos y estímulos.</a:t>
            </a:r>
            <a:endParaRPr lang="en-US" sz="1200"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s-PA"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4</a:t>
            </a:fld>
            <a:endParaRPr lang="en-US" dirty="0"/>
          </a:p>
        </p:txBody>
      </p:sp>
    </p:spTree>
    <p:extLst>
      <p:ext uri="{BB962C8B-B14F-4D97-AF65-F5344CB8AC3E}">
        <p14:creationId xmlns:p14="http://schemas.microsoft.com/office/powerpoint/2010/main" val="367184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D929744-8297-477D-8F24-909B3C0ECAEE}" type="slidenum">
              <a:rPr lang="en-US" smtClean="0"/>
              <a:t>5</a:t>
            </a:fld>
            <a:endParaRPr lang="en-US" dirty="0"/>
          </a:p>
        </p:txBody>
      </p:sp>
    </p:spTree>
    <p:extLst>
      <p:ext uri="{BB962C8B-B14F-4D97-AF65-F5344CB8AC3E}">
        <p14:creationId xmlns:p14="http://schemas.microsoft.com/office/powerpoint/2010/main" val="1755484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CO" sz="1200" b="1" kern="1200" dirty="0" smtClean="0">
                <a:solidFill>
                  <a:schemeClr val="tx1"/>
                </a:solidFill>
                <a:effectLst/>
                <a:latin typeface="+mn-lt"/>
                <a:ea typeface="+mn-ea"/>
                <a:cs typeface="+mn-cs"/>
              </a:rPr>
              <a:t>Inscríbete:</a:t>
            </a:r>
            <a:r>
              <a:rPr lang="en-US" sz="1200" b="0" kern="1200" baseline="0" dirty="0" smtClean="0">
                <a:solidFill>
                  <a:schemeClr val="tx1"/>
                </a:solidFill>
                <a:effectLst/>
                <a:latin typeface="+mn-lt"/>
                <a:ea typeface="+mn-ea"/>
                <a:cs typeface="+mn-cs"/>
              </a:rPr>
              <a:t> Se </a:t>
            </a:r>
            <a:r>
              <a:rPr lang="en-US" sz="1200" b="0" kern="1200" baseline="0" dirty="0" err="1" smtClean="0">
                <a:solidFill>
                  <a:schemeClr val="tx1"/>
                </a:solidFill>
                <a:effectLst/>
                <a:latin typeface="+mn-lt"/>
                <a:ea typeface="+mn-ea"/>
                <a:cs typeface="+mn-cs"/>
              </a:rPr>
              <a:t>desarrollará</a:t>
            </a:r>
            <a:r>
              <a:rPr lang="en-US" sz="1200" b="0" kern="1200" baseline="0" dirty="0" smtClean="0">
                <a:solidFill>
                  <a:schemeClr val="tx1"/>
                </a:solidFill>
                <a:effectLst/>
                <a:latin typeface="+mn-lt"/>
                <a:ea typeface="+mn-ea"/>
                <a:cs typeface="+mn-cs"/>
              </a:rPr>
              <a:t> un </a:t>
            </a:r>
            <a:r>
              <a:rPr lang="en-US" sz="1200" b="0" kern="1200" baseline="0" dirty="0" err="1" smtClean="0">
                <a:solidFill>
                  <a:schemeClr val="tx1"/>
                </a:solidFill>
                <a:effectLst/>
                <a:latin typeface="+mn-lt"/>
                <a:ea typeface="+mn-ea"/>
                <a:cs typeface="+mn-cs"/>
              </a:rPr>
              <a:t>sitio</a:t>
            </a:r>
            <a:r>
              <a:rPr lang="en-US" sz="1200" b="0" kern="1200" baseline="0" dirty="0" smtClean="0">
                <a:solidFill>
                  <a:schemeClr val="tx1"/>
                </a:solidFill>
                <a:effectLst/>
                <a:latin typeface="+mn-lt"/>
                <a:ea typeface="+mn-ea"/>
                <a:cs typeface="+mn-cs"/>
              </a:rPr>
              <a:t> web </a:t>
            </a:r>
            <a:r>
              <a:rPr lang="en-US" sz="1200" b="0" kern="1200" baseline="0" dirty="0" err="1" smtClean="0">
                <a:solidFill>
                  <a:schemeClr val="tx1"/>
                </a:solidFill>
                <a:effectLst/>
                <a:latin typeface="+mn-lt"/>
                <a:ea typeface="+mn-ea"/>
                <a:cs typeface="+mn-cs"/>
              </a:rPr>
              <a:t>donde</a:t>
            </a:r>
            <a:r>
              <a:rPr lang="en-US" sz="1200" b="0" kern="1200" baseline="0" dirty="0" smtClean="0">
                <a:solidFill>
                  <a:schemeClr val="tx1"/>
                </a:solidFill>
                <a:effectLst/>
                <a:latin typeface="+mn-lt"/>
                <a:ea typeface="+mn-ea"/>
                <a:cs typeface="+mn-cs"/>
              </a:rPr>
              <a:t> se </a:t>
            </a:r>
            <a:r>
              <a:rPr lang="en-US" sz="1200" b="0" kern="1200" baseline="0" dirty="0" err="1" smtClean="0">
                <a:solidFill>
                  <a:schemeClr val="tx1"/>
                </a:solidFill>
                <a:effectLst/>
                <a:latin typeface="+mn-lt"/>
                <a:ea typeface="+mn-ea"/>
                <a:cs typeface="+mn-cs"/>
              </a:rPr>
              <a:t>alojarán</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todos</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los</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documentos</a:t>
            </a:r>
            <a:r>
              <a:rPr lang="en-US" sz="1200" b="0" kern="1200" baseline="0" dirty="0" smtClean="0">
                <a:solidFill>
                  <a:schemeClr val="tx1"/>
                </a:solidFill>
                <a:effectLst/>
                <a:latin typeface="+mn-lt"/>
                <a:ea typeface="+mn-ea"/>
                <a:cs typeface="+mn-cs"/>
              </a:rPr>
              <a:t> </a:t>
            </a:r>
            <a:r>
              <a:rPr lang="en-US" sz="1200" b="0" kern="1200" baseline="0" dirty="0" err="1" smtClean="0">
                <a:solidFill>
                  <a:schemeClr val="tx1"/>
                </a:solidFill>
                <a:effectLst/>
                <a:latin typeface="+mn-lt"/>
                <a:ea typeface="+mn-ea"/>
                <a:cs typeface="+mn-cs"/>
              </a:rPr>
              <a:t>referidos</a:t>
            </a:r>
            <a:r>
              <a:rPr lang="en-US" sz="1200" b="0" kern="1200" baseline="0" dirty="0" smtClean="0">
                <a:solidFill>
                  <a:schemeClr val="tx1"/>
                </a:solidFill>
                <a:effectLst/>
                <a:latin typeface="+mn-lt"/>
                <a:ea typeface="+mn-ea"/>
                <a:cs typeface="+mn-cs"/>
              </a:rPr>
              <a:t> al </a:t>
            </a:r>
            <a:r>
              <a:rPr lang="en-US" sz="1200" b="0" kern="1200" baseline="0" dirty="0" err="1" smtClean="0">
                <a:solidFill>
                  <a:schemeClr val="tx1"/>
                </a:solidFill>
                <a:effectLst/>
                <a:latin typeface="+mn-lt"/>
                <a:ea typeface="+mn-ea"/>
                <a:cs typeface="+mn-cs"/>
              </a:rPr>
              <a:t>proceso</a:t>
            </a:r>
            <a:r>
              <a:rPr lang="en-US" sz="1200" b="0" kern="1200" baseline="0" dirty="0" smtClean="0">
                <a:solidFill>
                  <a:schemeClr val="tx1"/>
                </a:solidFill>
                <a:effectLst/>
                <a:latin typeface="+mn-lt"/>
                <a:ea typeface="+mn-ea"/>
                <a:cs typeface="+mn-cs"/>
              </a:rPr>
              <a:t>: el primero </a:t>
            </a:r>
            <a:r>
              <a:rPr lang="en-US" sz="1200" b="0" kern="1200" baseline="0" dirty="0" err="1" smtClean="0">
                <a:solidFill>
                  <a:schemeClr val="tx1"/>
                </a:solidFill>
                <a:effectLst/>
                <a:latin typeface="+mn-lt"/>
                <a:ea typeface="+mn-ea"/>
                <a:cs typeface="+mn-cs"/>
              </a:rPr>
              <a:t>será</a:t>
            </a:r>
            <a:r>
              <a:rPr lang="en-US" sz="1200" b="0" kern="1200" baseline="0" dirty="0" smtClean="0">
                <a:solidFill>
                  <a:schemeClr val="tx1"/>
                </a:solidFill>
                <a:effectLst/>
                <a:latin typeface="+mn-lt"/>
                <a:ea typeface="+mn-ea"/>
                <a:cs typeface="+mn-cs"/>
              </a:rPr>
              <a:t> el</a:t>
            </a:r>
            <a:r>
              <a:rPr lang="es-CO" sz="1200" kern="1200" dirty="0" smtClean="0">
                <a:solidFill>
                  <a:schemeClr val="tx1"/>
                </a:solidFill>
                <a:effectLst/>
                <a:latin typeface="+mn-lt"/>
                <a:ea typeface="+mn-ea"/>
                <a:cs typeface="+mn-cs"/>
              </a:rPr>
              <a:t> formulario de inscripción y los documentos que se deben presentar, dentro del pazo que se estipule</a:t>
            </a:r>
            <a:r>
              <a:rPr lang="es-CO" sz="1200" kern="1200" baseline="0" dirty="0" smtClean="0">
                <a:solidFill>
                  <a:schemeClr val="tx1"/>
                </a:solidFill>
                <a:effectLst/>
                <a:latin typeface="+mn-lt"/>
                <a:ea typeface="+mn-ea"/>
                <a:cs typeface="+mn-cs"/>
              </a:rPr>
              <a:t> y según las categorías que se establezcan.</a:t>
            </a:r>
            <a:r>
              <a:rPr lang="es-CO" sz="1200" kern="1200" dirty="0" smtClean="0">
                <a:solidFill>
                  <a:schemeClr val="tx1"/>
                </a:solidFill>
                <a:effectLst/>
                <a:latin typeface="+mn-lt"/>
                <a:ea typeface="+mn-ea"/>
                <a:cs typeface="+mn-cs"/>
              </a:rPr>
              <a:t> (Carta de aprobación del Concejo Municipal/Asamblea Departamental;</a:t>
            </a:r>
            <a:r>
              <a:rPr lang="es-CO" sz="1200" kern="1200" baseline="0" dirty="0" smtClean="0">
                <a:solidFill>
                  <a:schemeClr val="tx1"/>
                </a:solidFill>
                <a:effectLst/>
                <a:latin typeface="+mn-lt"/>
                <a:ea typeface="+mn-ea"/>
                <a:cs typeface="+mn-cs"/>
              </a:rPr>
              <a:t> carta de presentación del la máxima autoridad del territorio, etc.</a:t>
            </a:r>
            <a:r>
              <a:rPr lang="es-C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Automáticamente el sistema confirmará la categoría de participación y la aceptación de la inscripción. </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Cuéntanos cómo está tu territorio:</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El siguiente será el formulario de autodiagnóstico (que será la línea de base para todo el proceso);</a:t>
            </a:r>
            <a:r>
              <a:rPr lang="es-CO" sz="1200" kern="1200" baseline="0" dirty="0" smtClean="0">
                <a:solidFill>
                  <a:schemeClr val="tx1"/>
                </a:solidFill>
                <a:effectLst/>
                <a:latin typeface="+mn-lt"/>
                <a:ea typeface="+mn-ea"/>
                <a:cs typeface="+mn-cs"/>
              </a:rPr>
              <a:t> para su</a:t>
            </a:r>
            <a:r>
              <a:rPr lang="es-CO" sz="1200" kern="1200" dirty="0" smtClean="0">
                <a:solidFill>
                  <a:schemeClr val="tx1"/>
                </a:solidFill>
                <a:effectLst/>
                <a:latin typeface="+mn-lt"/>
                <a:ea typeface="+mn-ea"/>
                <a:cs typeface="+mn-cs"/>
              </a:rPr>
              <a:t> diligenciamiento se promoverá el uso de la información existente en bases de datos tales como</a:t>
            </a:r>
            <a:r>
              <a:rPr lang="es-CO" sz="1200" kern="1200" baseline="0" dirty="0" smtClean="0">
                <a:solidFill>
                  <a:schemeClr val="tx1"/>
                </a:solidFill>
                <a:effectLst/>
                <a:latin typeface="+mn-lt"/>
                <a:ea typeface="+mn-ea"/>
                <a:cs typeface="+mn-cs"/>
              </a:rPr>
              <a:t> SUIN y </a:t>
            </a:r>
            <a:r>
              <a:rPr lang="es-CO" sz="1200" kern="1200" baseline="0" dirty="0" err="1" smtClean="0">
                <a:solidFill>
                  <a:schemeClr val="tx1"/>
                </a:solidFill>
                <a:effectLst/>
                <a:latin typeface="+mn-lt"/>
                <a:ea typeface="+mn-ea"/>
                <a:cs typeface="+mn-cs"/>
              </a:rPr>
              <a:t>Sinfonia</a:t>
            </a:r>
            <a:r>
              <a:rPr lang="es-CO" sz="1200" kern="1200" baseline="0" dirty="0" smtClean="0">
                <a:solidFill>
                  <a:schemeClr val="tx1"/>
                </a:solidFill>
                <a:effectLst/>
                <a:latin typeface="+mn-lt"/>
                <a:ea typeface="+mn-ea"/>
                <a:cs typeface="+mn-cs"/>
              </a:rPr>
              <a:t>, así como de los estudios y evaluaciones disponibles (RPC, Planes de desarrollo, etc.)</a:t>
            </a:r>
            <a:r>
              <a:rPr lang="en-US"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En XX días, llegará un correo habilitando el módulo de elaboración del Plan de Acción.</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Cuéntanos qué vas a hacer y con qué te vas a comprometer para participar:</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El tercer formato corresponde al “Plan de Acción”,  el cual deberá ser diligenciado, anexando los documentos que se solicitan (Documento de verificación del compromiso con niños, niñas y adolescentes, p.ej.); para su elaboración, deberán tenerse</a:t>
            </a:r>
            <a:r>
              <a:rPr lang="es-CO" sz="1200" kern="1200" baseline="0" dirty="0" smtClean="0">
                <a:solidFill>
                  <a:schemeClr val="tx1"/>
                </a:solidFill>
                <a:effectLst/>
                <a:latin typeface="+mn-lt"/>
                <a:ea typeface="+mn-ea"/>
                <a:cs typeface="+mn-cs"/>
              </a:rPr>
              <a:t> en cuenta los temas e indicadores definidos en las tres dimensiones de Gobernanza, Desarrollo y Derechos, según la categoría territorial</a:t>
            </a:r>
            <a:r>
              <a:rPr lang="es-CO"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En XXX días llegará un correo confirmando la coherencia del plan con el autodiagnóstico, e indicando la fecha máxima para la remisión del informe de seguimiento.</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Cuéntanos cómo vas y acordemos si necesitas ayuda:</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El cuarto formato a descargar y diligenciar es el “Informe de Seguimiento”,</a:t>
            </a:r>
            <a:r>
              <a:rPr lang="es-CO" sz="1200" kern="1200" baseline="0" dirty="0" smtClean="0">
                <a:solidFill>
                  <a:schemeClr val="tx1"/>
                </a:solidFill>
                <a:effectLst/>
                <a:latin typeface="+mn-lt"/>
                <a:ea typeface="+mn-ea"/>
                <a:cs typeface="+mn-cs"/>
              </a:rPr>
              <a:t> el cual según </a:t>
            </a:r>
            <a:r>
              <a:rPr lang="es-CO" sz="1200" kern="1200" dirty="0" smtClean="0">
                <a:solidFill>
                  <a:schemeClr val="tx1"/>
                </a:solidFill>
                <a:effectLst/>
                <a:latin typeface="+mn-lt"/>
                <a:ea typeface="+mn-ea"/>
                <a:cs typeface="+mn-cs"/>
              </a:rPr>
              <a:t>el plazo indicado en el paso anterior, deberá ser remitido a modo de un informe de avance del cumplimiento del plan de acción; allí tendrá oportunidad de indicar las dificultades y los requerimientos técnicos que tenga el territorio para alcanzar las metas que se  propuso.</a:t>
            </a:r>
            <a:endParaRPr lang="en-US" sz="1200" kern="1200" dirty="0" smtClean="0">
              <a:solidFill>
                <a:schemeClr val="tx1"/>
              </a:solidFill>
              <a:effectLst/>
              <a:latin typeface="+mn-lt"/>
              <a:ea typeface="+mn-ea"/>
              <a:cs typeface="+mn-cs"/>
            </a:endParaRPr>
          </a:p>
          <a:p>
            <a:endParaRPr lang="es-CO" sz="1200" b="0" kern="1200" dirty="0" smtClean="0">
              <a:solidFill>
                <a:schemeClr val="tx1"/>
              </a:solidFill>
              <a:effectLst/>
              <a:latin typeface="+mn-lt"/>
              <a:ea typeface="+mn-ea"/>
              <a:cs typeface="+mn-cs"/>
            </a:endParaRPr>
          </a:p>
          <a:p>
            <a:r>
              <a:rPr lang="es-CO" sz="1200" b="1" kern="1200" dirty="0" smtClean="0">
                <a:solidFill>
                  <a:schemeClr val="tx1"/>
                </a:solidFill>
                <a:effectLst/>
                <a:latin typeface="+mn-lt"/>
                <a:ea typeface="+mn-ea"/>
                <a:cs typeface="+mn-cs"/>
              </a:rPr>
              <a:t>Acuerdos de cooperación técnica:</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En un plazo determinado (de días), se enviará la retroalimentación al informe de seguimiento y de ser necesario, se informará sobre una visita al territorio; así mismo se dará respuesta sobre el acompañamiento técnico con que podrá contar y el plazo en que deberá presentarse el Informe final.</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Cuéntanos cómo te fue y cómo cumpliste con lo planeado:</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El quinto formato es</a:t>
            </a:r>
            <a:r>
              <a:rPr lang="es-CO" sz="1200" kern="1200" baseline="0" dirty="0" smtClean="0">
                <a:solidFill>
                  <a:schemeClr val="tx1"/>
                </a:solidFill>
                <a:effectLst/>
                <a:latin typeface="+mn-lt"/>
                <a:ea typeface="+mn-ea"/>
                <a:cs typeface="+mn-cs"/>
              </a:rPr>
              <a:t> el</a:t>
            </a:r>
            <a:r>
              <a:rPr lang="es-CO" sz="1200" kern="1200" dirty="0" smtClean="0">
                <a:solidFill>
                  <a:schemeClr val="tx1"/>
                </a:solidFill>
                <a:effectLst/>
                <a:latin typeface="+mn-lt"/>
                <a:ea typeface="+mn-ea"/>
                <a:cs typeface="+mn-cs"/>
              </a:rPr>
              <a:t> del “Informe Final” y en el plazo indicado, deberá</a:t>
            </a:r>
            <a:r>
              <a:rPr lang="es-CO" sz="1200" kern="1200" baseline="0" dirty="0" smtClean="0">
                <a:solidFill>
                  <a:schemeClr val="tx1"/>
                </a:solidFill>
                <a:effectLst/>
                <a:latin typeface="+mn-lt"/>
                <a:ea typeface="+mn-ea"/>
                <a:cs typeface="+mn-cs"/>
              </a:rPr>
              <a:t> ser </a:t>
            </a:r>
            <a:r>
              <a:rPr lang="es-CO" sz="1200" kern="1200" dirty="0" smtClean="0">
                <a:solidFill>
                  <a:schemeClr val="tx1"/>
                </a:solidFill>
                <a:effectLst/>
                <a:latin typeface="+mn-lt"/>
                <a:ea typeface="+mn-ea"/>
                <a:cs typeface="+mn-cs"/>
              </a:rPr>
              <a:t>diligenciado y enviado, anexando todos los documentos de verificación que sean necesarios.</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Cómo te fue:</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En XXX días se remitirá la comunicación del comité evaluador de si efectuará visita o no al territorio; o si requiere de mayor información o evidencia del cumplimiento del plan.</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En XXX días se comunicarán los resultados de la evaluación (documental y/o de verificación).</a:t>
            </a:r>
            <a:endParaRPr lang="en-US"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CO" sz="1200" b="1" kern="1200" dirty="0" smtClean="0">
                <a:solidFill>
                  <a:schemeClr val="tx1"/>
                </a:solidFill>
                <a:effectLst/>
                <a:latin typeface="+mn-lt"/>
                <a:ea typeface="+mn-ea"/>
                <a:cs typeface="+mn-cs"/>
              </a:rPr>
              <a:t>Y… llegó la hora del Reconocimiento:</a:t>
            </a:r>
            <a:r>
              <a:rPr lang="en-US" sz="1200" b="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En xxx fecha se efectuará una la jornada de reconocimiento y se informarán los incentivos que apliquen. Este</a:t>
            </a:r>
            <a:r>
              <a:rPr lang="es-CO" sz="1200" kern="1200" baseline="0" dirty="0" smtClean="0">
                <a:solidFill>
                  <a:schemeClr val="tx1"/>
                </a:solidFill>
                <a:effectLst/>
                <a:latin typeface="+mn-lt"/>
                <a:ea typeface="+mn-ea"/>
                <a:cs typeface="+mn-cs"/>
              </a:rPr>
              <a:t> evento será de muy amplia difusión; los resultados serán la prueba del compromiso y cumplimiento  del territorio con  sus niños y las niñas.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6</a:t>
            </a:fld>
            <a:endParaRPr lang="en-US" dirty="0"/>
          </a:p>
        </p:txBody>
      </p:sp>
    </p:spTree>
    <p:extLst>
      <p:ext uri="{BB962C8B-B14F-4D97-AF65-F5344CB8AC3E}">
        <p14:creationId xmlns:p14="http://schemas.microsoft.com/office/powerpoint/2010/main" val="644125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D929744-8297-477D-8F24-909B3C0ECAEE}" type="slidenum">
              <a:rPr lang="en-US" smtClean="0"/>
              <a:t>10</a:t>
            </a:fld>
            <a:endParaRPr lang="en-US" dirty="0"/>
          </a:p>
        </p:txBody>
      </p:sp>
    </p:spTree>
    <p:extLst>
      <p:ext uri="{BB962C8B-B14F-4D97-AF65-F5344CB8AC3E}">
        <p14:creationId xmlns:p14="http://schemas.microsoft.com/office/powerpoint/2010/main" val="3995844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CD929744-8297-477D-8F24-909B3C0ECAEE}" type="slidenum">
              <a:rPr lang="en-US" smtClean="0"/>
              <a:t>12</a:t>
            </a:fld>
            <a:endParaRPr lang="en-US" dirty="0"/>
          </a:p>
        </p:txBody>
      </p:sp>
    </p:spTree>
    <p:extLst>
      <p:ext uri="{BB962C8B-B14F-4D97-AF65-F5344CB8AC3E}">
        <p14:creationId xmlns:p14="http://schemas.microsoft.com/office/powerpoint/2010/main" val="114332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16</a:t>
            </a:fld>
            <a:endParaRPr lang="en-US" dirty="0"/>
          </a:p>
        </p:txBody>
      </p:sp>
    </p:spTree>
    <p:extLst>
      <p:ext uri="{BB962C8B-B14F-4D97-AF65-F5344CB8AC3E}">
        <p14:creationId xmlns:p14="http://schemas.microsoft.com/office/powerpoint/2010/main" val="377247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29744-8297-477D-8F24-909B3C0ECAEE}" type="slidenum">
              <a:rPr lang="en-US" smtClean="0"/>
              <a:t>17</a:t>
            </a:fld>
            <a:endParaRPr lang="en-US" dirty="0"/>
          </a:p>
        </p:txBody>
      </p:sp>
    </p:spTree>
    <p:extLst>
      <p:ext uri="{BB962C8B-B14F-4D97-AF65-F5344CB8AC3E}">
        <p14:creationId xmlns:p14="http://schemas.microsoft.com/office/powerpoint/2010/main" val="196299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2024742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9/28/2017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9/28/2017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dirty="0"/>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8.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3.jpe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9.jpe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36.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23.jpeg"/><Relationship Id="rId3" Type="http://schemas.openxmlformats.org/officeDocument/2006/relationships/image" Target="../media/image17.png"/><Relationship Id="rId7" Type="http://schemas.openxmlformats.org/officeDocument/2006/relationships/diagramColors" Target="../diagrams/colors4.xml"/><Relationship Id="rId12"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image" Target="../media/image14.png"/><Relationship Id="rId5" Type="http://schemas.openxmlformats.org/officeDocument/2006/relationships/diagramLayout" Target="../diagrams/layout4.xml"/><Relationship Id="rId15" Type="http://schemas.openxmlformats.org/officeDocument/2006/relationships/image" Target="../media/image33.jpeg"/><Relationship Id="rId10" Type="http://schemas.openxmlformats.org/officeDocument/2006/relationships/image" Target="../media/image29.png"/><Relationship Id="rId4" Type="http://schemas.openxmlformats.org/officeDocument/2006/relationships/diagramData" Target="../diagrams/data4.xml"/><Relationship Id="rId9" Type="http://schemas.openxmlformats.org/officeDocument/2006/relationships/image" Target="../media/image30.png"/><Relationship Id="rId14"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diagramLayout" Target="../diagrams/layout5.xml"/><Relationship Id="rId12"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Data" Target="../diagrams/data5.xml"/><Relationship Id="rId11" Type="http://schemas.openxmlformats.org/officeDocument/2006/relationships/image" Target="../media/image31.png"/><Relationship Id="rId5" Type="http://schemas.openxmlformats.org/officeDocument/2006/relationships/image" Target="../media/image19.png"/><Relationship Id="rId10" Type="http://schemas.microsoft.com/office/2007/relationships/diagramDrawing" Target="../diagrams/drawing5.xml"/><Relationship Id="rId4" Type="http://schemas.openxmlformats.org/officeDocument/2006/relationships/image" Target="../media/image29.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image" Target="../media/image14.png"/><Relationship Id="rId3" Type="http://schemas.openxmlformats.org/officeDocument/2006/relationships/image" Target="../media/image28.png"/><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30.png"/><Relationship Id="rId2" Type="http://schemas.openxmlformats.org/officeDocument/2006/relationships/notesSlide" Target="../notesSlides/notesSlide5.xml"/><Relationship Id="rId16" Type="http://schemas.microsoft.com/office/2007/relationships/diagramDrawing" Target="../diagrams/drawing3.xml"/><Relationship Id="rId1" Type="http://schemas.openxmlformats.org/officeDocument/2006/relationships/slideLayout" Target="../slideLayouts/slideLayout6.xml"/><Relationship Id="rId6" Type="http://schemas.openxmlformats.org/officeDocument/2006/relationships/image" Target="../media/image17.png"/><Relationship Id="rId11" Type="http://schemas.microsoft.com/office/2007/relationships/diagramDrawing" Target="../diagrams/drawing2.xml"/><Relationship Id="rId5" Type="http://schemas.openxmlformats.org/officeDocument/2006/relationships/image" Target="../media/image19.png"/><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7.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jpeg"/><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23.jpe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79571424"/>
              </p:ext>
            </p:extLst>
          </p:nvPr>
        </p:nvGraphicFramePr>
        <p:xfrm>
          <a:off x="1682750" y="2819400"/>
          <a:ext cx="5937250" cy="1859153"/>
        </p:xfrm>
        <a:graphic>
          <a:graphicData uri="http://schemas.openxmlformats.org/drawingml/2006/table">
            <a:tbl>
              <a:tblPr firstRow="1" firstCol="1" bandRow="1">
                <a:tableStyleId>{5C22544A-7EE6-4342-B048-85BDC9FD1C3A}</a:tableStyleId>
              </a:tblPr>
              <a:tblGrid>
                <a:gridCol w="5937250"/>
              </a:tblGrid>
              <a:tr h="1219200">
                <a:tc>
                  <a:txBody>
                    <a:bodyPr/>
                    <a:lstStyle/>
                    <a:p>
                      <a:pPr marL="0" marR="0" algn="ctr">
                        <a:lnSpc>
                          <a:spcPct val="107000"/>
                        </a:lnSpc>
                        <a:spcBef>
                          <a:spcPts val="0"/>
                        </a:spcBef>
                        <a:spcAft>
                          <a:spcPts val="0"/>
                        </a:spcAft>
                      </a:pPr>
                      <a:r>
                        <a:rPr lang="es-CO" sz="1200" dirty="0">
                          <a:effectLst/>
                        </a:rPr>
                        <a:t> </a:t>
                      </a:r>
                      <a:endParaRPr lang="en-US" sz="1100" dirty="0">
                        <a:effectLst/>
                      </a:endParaRPr>
                    </a:p>
                    <a:p>
                      <a:pPr marL="0" marR="0" algn="ctr">
                        <a:lnSpc>
                          <a:spcPct val="107000"/>
                        </a:lnSpc>
                        <a:spcBef>
                          <a:spcPts val="0"/>
                        </a:spcBef>
                        <a:spcAft>
                          <a:spcPts val="0"/>
                        </a:spcAft>
                      </a:pPr>
                      <a:r>
                        <a:rPr lang="es-CO" sz="1200" dirty="0">
                          <a:effectLst/>
                        </a:rPr>
                        <a:t> </a:t>
                      </a:r>
                      <a:endParaRPr lang="en-US" sz="1100" dirty="0">
                        <a:effectLst/>
                      </a:endParaRPr>
                    </a:p>
                    <a:p>
                      <a:pPr marL="0" marR="0" algn="ctr">
                        <a:lnSpc>
                          <a:spcPct val="107000"/>
                        </a:lnSpc>
                        <a:spcBef>
                          <a:spcPts val="0"/>
                        </a:spcBef>
                        <a:spcAft>
                          <a:spcPts val="0"/>
                        </a:spcAft>
                      </a:pPr>
                      <a:r>
                        <a:rPr lang="es-CO" sz="2200" dirty="0">
                          <a:effectLst/>
                        </a:rPr>
                        <a:t> </a:t>
                      </a:r>
                      <a:r>
                        <a:rPr lang="es-CO" sz="2200" b="1" dirty="0" smtClean="0">
                          <a:solidFill>
                            <a:schemeClr val="tx1"/>
                          </a:solidFill>
                          <a:effectLst/>
                        </a:rPr>
                        <a:t>“</a:t>
                      </a:r>
                      <a:r>
                        <a:rPr lang="es-CO" sz="2200" b="1" dirty="0">
                          <a:solidFill>
                            <a:schemeClr val="tx1"/>
                          </a:solidFill>
                          <a:effectLst/>
                        </a:rPr>
                        <a:t>TERRITORIOS AMIGOS DE LA NIÑEZ</a:t>
                      </a:r>
                      <a:r>
                        <a:rPr lang="es-CO" sz="2200" b="1" dirty="0" smtClean="0">
                          <a:solidFill>
                            <a:schemeClr val="tx1"/>
                          </a:solidFill>
                          <a:effectLst/>
                        </a:rPr>
                        <a:t>”</a:t>
                      </a:r>
                    </a:p>
                    <a:p>
                      <a:pPr marL="0" marR="0" algn="ctr">
                        <a:lnSpc>
                          <a:spcPct val="107000"/>
                        </a:lnSpc>
                        <a:spcBef>
                          <a:spcPts val="0"/>
                        </a:spcBef>
                        <a:spcAft>
                          <a:spcPts val="0"/>
                        </a:spcAft>
                      </a:pPr>
                      <a:endParaRPr lang="es-CO" sz="2200" b="1" dirty="0" smtClean="0">
                        <a:solidFill>
                          <a:schemeClr val="tx1"/>
                        </a:solidFill>
                        <a:effectLst/>
                      </a:endParaRPr>
                    </a:p>
                    <a:p>
                      <a:pPr marL="0" marR="0" algn="ctr">
                        <a:lnSpc>
                          <a:spcPct val="107000"/>
                        </a:lnSpc>
                        <a:spcBef>
                          <a:spcPts val="0"/>
                        </a:spcBef>
                        <a:spcAft>
                          <a:spcPts val="0"/>
                        </a:spcAft>
                      </a:pPr>
                      <a:r>
                        <a:rPr lang="es-CO" sz="2200" b="1" dirty="0" smtClean="0">
                          <a:solidFill>
                            <a:schemeClr val="tx1"/>
                          </a:solidFill>
                          <a:effectLst/>
                        </a:rPr>
                        <a:t>-Proceso de implementación -</a:t>
                      </a:r>
                      <a:endParaRPr lang="en-US" sz="1100" b="1" dirty="0">
                        <a:solidFill>
                          <a:schemeClr val="tx1"/>
                        </a:solidFill>
                        <a:effectLst/>
                      </a:endParaRPr>
                    </a:p>
                    <a:p>
                      <a:pPr marL="0" marR="0" algn="ctr">
                        <a:lnSpc>
                          <a:spcPct val="107000"/>
                        </a:lnSpc>
                        <a:spcBef>
                          <a:spcPts val="0"/>
                        </a:spcBef>
                        <a:spcAft>
                          <a:spcPts val="0"/>
                        </a:spcAft>
                      </a:pPr>
                      <a:r>
                        <a:rPr lang="es-CO" sz="1200" dirty="0">
                          <a:effectLst/>
                        </a:rPr>
                        <a:t> </a:t>
                      </a:r>
                      <a:endParaRPr lang="en-US" sz="1100" dirty="0">
                        <a:effectLst/>
                      </a:endParaRPr>
                    </a:p>
                    <a:p>
                      <a:pPr marL="0" marR="0" algn="ctr">
                        <a:lnSpc>
                          <a:spcPct val="107000"/>
                        </a:lnSpc>
                        <a:spcBef>
                          <a:spcPts val="0"/>
                        </a:spcBef>
                        <a:spcAft>
                          <a:spcPts val="0"/>
                        </a:spcAft>
                      </a:pPr>
                      <a:r>
                        <a:rPr lang="es-CO"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r>
            </a:tbl>
          </a:graphicData>
        </a:graphic>
      </p:graphicFrame>
      <p:pic>
        <p:nvPicPr>
          <p:cNvPr id="11" name="Picture 10" descr="C:\Users\mcosorio\Documents\COLOMBIA CHILD FRIENDLY CITIES\LOGOS\urban skylin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181600"/>
            <a:ext cx="5715000" cy="1495425"/>
          </a:xfrm>
          <a:prstGeom prst="rect">
            <a:avLst/>
          </a:prstGeom>
          <a:noFill/>
          <a:ln>
            <a:noFill/>
          </a:ln>
        </p:spPr>
      </p:pic>
      <p:pic>
        <p:nvPicPr>
          <p:cNvPr id="8" name="Imagen 9"/>
          <p:cNvPicPr>
            <a:picLocks noChangeAspect="1"/>
          </p:cNvPicPr>
          <p:nvPr/>
        </p:nvPicPr>
        <p:blipFill>
          <a:blip r:embed="rId3"/>
          <a:stretch>
            <a:fillRect/>
          </a:stretch>
        </p:blipFill>
        <p:spPr>
          <a:xfrm>
            <a:off x="2819400" y="1066800"/>
            <a:ext cx="3581400" cy="1524000"/>
          </a:xfrm>
          <a:prstGeom prst="rect">
            <a:avLst/>
          </a:prstGeom>
        </p:spPr>
      </p:pic>
    </p:spTree>
    <p:extLst>
      <p:ext uri="{BB962C8B-B14F-4D97-AF65-F5344CB8AC3E}">
        <p14:creationId xmlns:p14="http://schemas.microsoft.com/office/powerpoint/2010/main" val="2046313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399228" y="482025"/>
            <a:ext cx="4313544" cy="584775"/>
          </a:xfrm>
          <a:prstGeom prst="rect">
            <a:avLst/>
          </a:prstGeom>
          <a:solidFill>
            <a:schemeClr val="accent5">
              <a:lumMod val="20000"/>
              <a:lumOff val="80000"/>
            </a:schemeClr>
          </a:solidFill>
        </p:spPr>
        <p:txBody>
          <a:bodyPr wrap="square">
            <a:spAutoFit/>
          </a:bodyPr>
          <a:lstStyle/>
          <a:p>
            <a:pPr algn="ctr"/>
            <a:r>
              <a:rPr lang="es-CO" sz="3200" b="1" dirty="0" smtClean="0">
                <a:latin typeface="Arial" pitchFamily="34" charset="0"/>
                <a:cs typeface="Arial" pitchFamily="34" charset="0"/>
              </a:rPr>
              <a:t>Acuerdos Iniciales</a:t>
            </a:r>
            <a:endParaRPr lang="es-CO" sz="3200" b="1" dirty="0">
              <a:latin typeface="Arial" pitchFamily="34" charset="0"/>
              <a:cs typeface="Arial" pitchFamily="34" charset="0"/>
            </a:endParaRPr>
          </a:p>
        </p:txBody>
      </p:sp>
      <p:grpSp>
        <p:nvGrpSpPr>
          <p:cNvPr id="26" name="25 Grupo"/>
          <p:cNvGrpSpPr/>
          <p:nvPr/>
        </p:nvGrpSpPr>
        <p:grpSpPr>
          <a:xfrm>
            <a:off x="697057" y="1828800"/>
            <a:ext cx="7380143" cy="1223366"/>
            <a:chOff x="231940" y="2233288"/>
            <a:chExt cx="7380143" cy="1223366"/>
          </a:xfrm>
        </p:grpSpPr>
        <p:grpSp>
          <p:nvGrpSpPr>
            <p:cNvPr id="17" name="16 Grupo"/>
            <p:cNvGrpSpPr/>
            <p:nvPr/>
          </p:nvGrpSpPr>
          <p:grpSpPr>
            <a:xfrm>
              <a:off x="231940" y="2233288"/>
              <a:ext cx="2062716" cy="1223366"/>
              <a:chOff x="231940" y="2233288"/>
              <a:chExt cx="2062716" cy="1223366"/>
            </a:xfrm>
          </p:grpSpPr>
          <p:pic>
            <p:nvPicPr>
              <p:cNvPr id="8" name="Picture 3" descr="\\Lfserver\data 1\LEDFISH\CLIENTES\Unicef\Politicas Publicas 2012\imagenes\Piezas Nuevas\31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940" y="223328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1940" y="3130098"/>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Pregunta</a:t>
                </a:r>
                <a:endParaRPr lang="es-CO" sz="1400" b="1" dirty="0">
                  <a:solidFill>
                    <a:schemeClr val="tx1">
                      <a:lumMod val="75000"/>
                      <a:lumOff val="25000"/>
                    </a:schemeClr>
                  </a:solidFill>
                  <a:latin typeface="Arial" pitchFamily="34" charset="0"/>
                  <a:cs typeface="Arial" pitchFamily="34" charset="0"/>
                </a:endParaRPr>
              </a:p>
            </p:txBody>
          </p:sp>
        </p:grpSp>
        <p:sp>
          <p:nvSpPr>
            <p:cNvPr id="23" name="22 Rectángulo"/>
            <p:cNvSpPr/>
            <p:nvPr/>
          </p:nvSpPr>
          <p:spPr>
            <a:xfrm>
              <a:off x="2505694" y="223328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7" name="26 Grupo"/>
          <p:cNvGrpSpPr/>
          <p:nvPr/>
        </p:nvGrpSpPr>
        <p:grpSpPr>
          <a:xfrm>
            <a:off x="697057" y="3168528"/>
            <a:ext cx="7380143" cy="1251072"/>
            <a:chOff x="231940" y="3573016"/>
            <a:chExt cx="7380143" cy="1251072"/>
          </a:xfrm>
        </p:grpSpPr>
        <p:grpSp>
          <p:nvGrpSpPr>
            <p:cNvPr id="18" name="17 Grupo"/>
            <p:cNvGrpSpPr/>
            <p:nvPr/>
          </p:nvGrpSpPr>
          <p:grpSpPr>
            <a:xfrm>
              <a:off x="231940" y="3587038"/>
              <a:ext cx="2062716" cy="1237050"/>
              <a:chOff x="231940" y="3587038"/>
              <a:chExt cx="2062716" cy="1237050"/>
            </a:xfrm>
          </p:grpSpPr>
          <p:pic>
            <p:nvPicPr>
              <p:cNvPr id="9" name="Picture 5" descr="\\Lfserver\data 1\LEDFISH\CLIENTES\Unicef\Politicas Publicas 2012\imagenes\Piezas Nuevas\31_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940" y="358703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31940" y="455221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Resultado</a:t>
                </a:r>
                <a:endParaRPr lang="es-CO" sz="1400" b="1" dirty="0">
                  <a:solidFill>
                    <a:schemeClr val="tx1">
                      <a:lumMod val="75000"/>
                      <a:lumOff val="25000"/>
                    </a:schemeClr>
                  </a:solidFill>
                  <a:latin typeface="Arial" pitchFamily="34" charset="0"/>
                  <a:cs typeface="Arial" pitchFamily="34" charset="0"/>
                </a:endParaRPr>
              </a:p>
            </p:txBody>
          </p:sp>
        </p:grpSp>
        <p:sp>
          <p:nvSpPr>
            <p:cNvPr id="24" name="23 Rectángulo"/>
            <p:cNvSpPr/>
            <p:nvPr/>
          </p:nvSpPr>
          <p:spPr>
            <a:xfrm>
              <a:off x="2505694" y="3573016"/>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19" name="18 Grupo"/>
          <p:cNvGrpSpPr/>
          <p:nvPr/>
        </p:nvGrpSpPr>
        <p:grpSpPr>
          <a:xfrm>
            <a:off x="697057" y="4533135"/>
            <a:ext cx="2062716" cy="1258065"/>
            <a:chOff x="231940" y="5008873"/>
            <a:chExt cx="2062716" cy="1258065"/>
          </a:xfrm>
        </p:grpSpPr>
        <p:pic>
          <p:nvPicPr>
            <p:cNvPr id="10" name="Picture 7" descr="\\Lfserver\data 1\LEDFISH\CLIENTES\Unicef\Politicas Publicas 2012\imagenes\Piezas Nuevas\31_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1940" y="5008873"/>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31940" y="599506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Producto</a:t>
              </a:r>
              <a:endParaRPr lang="es-CO" sz="1400" b="1" dirty="0">
                <a:solidFill>
                  <a:schemeClr val="tx1">
                    <a:lumMod val="75000"/>
                    <a:lumOff val="25000"/>
                  </a:schemeClr>
                </a:solidFill>
                <a:latin typeface="Arial" pitchFamily="34" charset="0"/>
                <a:cs typeface="Arial" pitchFamily="34" charset="0"/>
              </a:endParaRPr>
            </a:p>
          </p:txBody>
        </p:sp>
      </p:grpSp>
      <p:sp>
        <p:nvSpPr>
          <p:cNvPr id="25" name="24 Rectángulo"/>
          <p:cNvSpPr/>
          <p:nvPr/>
        </p:nvSpPr>
        <p:spPr>
          <a:xfrm>
            <a:off x="2970811" y="4536680"/>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21 Rectángulo"/>
          <p:cNvSpPr/>
          <p:nvPr/>
        </p:nvSpPr>
        <p:spPr>
          <a:xfrm>
            <a:off x="3083836" y="2309966"/>
            <a:ext cx="4761594" cy="325538"/>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¿Qué debemos hacer para iniciar la ruta?.</a:t>
            </a:r>
          </a:p>
        </p:txBody>
      </p:sp>
      <p:sp>
        <p:nvSpPr>
          <p:cNvPr id="29" name="28 Rectángulo"/>
          <p:cNvSpPr/>
          <p:nvPr/>
        </p:nvSpPr>
        <p:spPr>
          <a:xfrm>
            <a:off x="3116112" y="3384862"/>
            <a:ext cx="4556630" cy="861774"/>
          </a:xfrm>
          <a:prstGeom prst="rect">
            <a:avLst/>
          </a:prstGeom>
        </p:spPr>
        <p:txBody>
          <a:bodyPr wrap="square">
            <a:spAutoFit/>
          </a:bodyPr>
          <a:lstStyle/>
          <a:p>
            <a:pPr>
              <a:lnSpc>
                <a:spcPts val="2000"/>
              </a:lnSpc>
            </a:pPr>
            <a:r>
              <a:rPr lang="es-CO" sz="1400" b="1" dirty="0">
                <a:solidFill>
                  <a:schemeClr val="tx1">
                    <a:lumMod val="75000"/>
                    <a:lumOff val="25000"/>
                  </a:schemeClr>
                </a:solidFill>
                <a:latin typeface="Arial" pitchFamily="34" charset="0"/>
                <a:cs typeface="Arial" pitchFamily="34" charset="0"/>
              </a:rPr>
              <a:t>Equipos, responsabilidades y recursos definidos</a:t>
            </a:r>
            <a:r>
              <a:rPr lang="es-CO" sz="1400" dirty="0">
                <a:solidFill>
                  <a:schemeClr val="tx1">
                    <a:lumMod val="75000"/>
                    <a:lumOff val="25000"/>
                  </a:schemeClr>
                </a:solidFill>
                <a:latin typeface="Arial" pitchFamily="34" charset="0"/>
                <a:cs typeface="Arial" pitchFamily="34" charset="0"/>
              </a:rPr>
              <a:t> para el proceso de </a:t>
            </a:r>
            <a:r>
              <a:rPr lang="es-CO" sz="1400" dirty="0" smtClean="0">
                <a:solidFill>
                  <a:schemeClr val="tx1">
                    <a:lumMod val="75000"/>
                    <a:lumOff val="25000"/>
                  </a:schemeClr>
                </a:solidFill>
                <a:latin typeface="Arial" pitchFamily="34" charset="0"/>
                <a:cs typeface="Arial" pitchFamily="34" charset="0"/>
              </a:rPr>
              <a:t>implementación de la estrategia TAN</a:t>
            </a:r>
            <a:endParaRPr lang="es-CO" sz="1400" dirty="0">
              <a:solidFill>
                <a:schemeClr val="tx1">
                  <a:lumMod val="75000"/>
                  <a:lumOff val="25000"/>
                </a:schemeClr>
              </a:solidFill>
              <a:latin typeface="Arial" pitchFamily="34" charset="0"/>
              <a:cs typeface="Arial" pitchFamily="34" charset="0"/>
            </a:endParaRPr>
          </a:p>
        </p:txBody>
      </p:sp>
      <p:sp>
        <p:nvSpPr>
          <p:cNvPr id="30" name="29 Rectángulo"/>
          <p:cNvSpPr/>
          <p:nvPr/>
        </p:nvSpPr>
        <p:spPr>
          <a:xfrm>
            <a:off x="3116112" y="5013443"/>
            <a:ext cx="4729318" cy="348813"/>
          </a:xfrm>
          <a:prstGeom prst="rect">
            <a:avLst/>
          </a:prstGeom>
        </p:spPr>
        <p:txBody>
          <a:bodyPr wrap="square">
            <a:spAutoFit/>
          </a:bodyPr>
          <a:lstStyle/>
          <a:p>
            <a:pPr>
              <a:lnSpc>
                <a:spcPts val="2000"/>
              </a:lnSpc>
            </a:pPr>
            <a:r>
              <a:rPr lang="es-CO" sz="1400" dirty="0" smtClean="0">
                <a:solidFill>
                  <a:schemeClr val="tx1">
                    <a:lumMod val="75000"/>
                    <a:lumOff val="25000"/>
                  </a:schemeClr>
                </a:solidFill>
                <a:latin typeface="Arial" pitchFamily="34" charset="0"/>
                <a:cs typeface="Arial" pitchFamily="34" charset="0"/>
              </a:rPr>
              <a:t>Cómo recorremos </a:t>
            </a:r>
            <a:r>
              <a:rPr lang="es-CO" sz="1400" dirty="0">
                <a:solidFill>
                  <a:schemeClr val="tx1">
                    <a:lumMod val="75000"/>
                    <a:lumOff val="25000"/>
                  </a:schemeClr>
                </a:solidFill>
                <a:latin typeface="Arial" pitchFamily="34" charset="0"/>
                <a:cs typeface="Arial" pitchFamily="34" charset="0"/>
              </a:rPr>
              <a:t>la ruta. </a:t>
            </a:r>
          </a:p>
        </p:txBody>
      </p:sp>
      <p:pic>
        <p:nvPicPr>
          <p:cNvPr id="31" name="Imagen 30" descr="Resultado de imagen para 3d white little people"/>
          <p:cNvPicPr/>
          <p:nvPr/>
        </p:nvPicPr>
        <p:blipFill rotWithShape="1">
          <a:blip r:embed="rId6">
            <a:extLst>
              <a:ext uri="{28A0092B-C50C-407E-A947-70E740481C1C}">
                <a14:useLocalDpi xmlns:a14="http://schemas.microsoft.com/office/drawing/2010/main" val="0"/>
              </a:ext>
            </a:extLst>
          </a:blip>
          <a:srcRect l="6666" t="3077" r="6112" b="13333"/>
          <a:stretch/>
        </p:blipFill>
        <p:spPr bwMode="auto">
          <a:xfrm>
            <a:off x="1066800" y="1905000"/>
            <a:ext cx="960787" cy="829793"/>
          </a:xfrm>
          <a:prstGeom prst="rect">
            <a:avLst/>
          </a:prstGeom>
          <a:noFill/>
          <a:ln>
            <a:noFill/>
          </a:ln>
          <a:extLst>
            <a:ext uri="{53640926-AAD7-44D8-BBD7-CCE9431645EC}">
              <a14:shadowObscured xmlns:a14="http://schemas.microsoft.com/office/drawing/2010/main"/>
            </a:ext>
          </a:extLst>
        </p:spPr>
      </p:pic>
      <p:pic>
        <p:nvPicPr>
          <p:cNvPr id="32" name="Picture 2" descr="Resultado de imagen para 3d white little people outpu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4571999"/>
            <a:ext cx="1139190" cy="9473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esultado de imagen para 3d white little peopl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0600" y="3238781"/>
            <a:ext cx="1143000" cy="95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13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2829534" y="533400"/>
            <a:ext cx="3452932" cy="584775"/>
          </a:xfrm>
          <a:prstGeom prst="rect">
            <a:avLst/>
          </a:prstGeom>
          <a:solidFill>
            <a:schemeClr val="accent5">
              <a:lumMod val="20000"/>
              <a:lumOff val="80000"/>
            </a:schemeClr>
          </a:solidFill>
        </p:spPr>
        <p:txBody>
          <a:bodyPr wrap="square">
            <a:spAutoFit/>
          </a:bodyPr>
          <a:lstStyle/>
          <a:p>
            <a:pPr algn="ctr"/>
            <a:r>
              <a:rPr lang="es-CO" sz="3200" b="1" dirty="0" smtClean="0">
                <a:latin typeface="Arial" pitchFamily="34" charset="0"/>
                <a:cs typeface="Arial" pitchFamily="34" charset="0"/>
              </a:rPr>
              <a:t>Acto Inaugural</a:t>
            </a:r>
            <a:endParaRPr lang="es-CO" sz="3200" b="1" dirty="0">
              <a:latin typeface="Arial" pitchFamily="34" charset="0"/>
              <a:cs typeface="Arial" pitchFamily="34" charset="0"/>
            </a:endParaRPr>
          </a:p>
        </p:txBody>
      </p:sp>
      <p:grpSp>
        <p:nvGrpSpPr>
          <p:cNvPr id="26" name="25 Grupo"/>
          <p:cNvGrpSpPr/>
          <p:nvPr/>
        </p:nvGrpSpPr>
        <p:grpSpPr>
          <a:xfrm>
            <a:off x="664846" y="1752600"/>
            <a:ext cx="7488554" cy="1223366"/>
            <a:chOff x="231940" y="2233288"/>
            <a:chExt cx="7488554" cy="1223366"/>
          </a:xfrm>
        </p:grpSpPr>
        <p:grpSp>
          <p:nvGrpSpPr>
            <p:cNvPr id="17" name="16 Grupo"/>
            <p:cNvGrpSpPr/>
            <p:nvPr/>
          </p:nvGrpSpPr>
          <p:grpSpPr>
            <a:xfrm>
              <a:off x="231940" y="2233288"/>
              <a:ext cx="2062716" cy="1223366"/>
              <a:chOff x="231940" y="2233288"/>
              <a:chExt cx="2062716" cy="1223366"/>
            </a:xfrm>
          </p:grpSpPr>
          <p:pic>
            <p:nvPicPr>
              <p:cNvPr id="8" name="Picture 3" descr="\\Lfserver\data 1\LEDFISH\CLIENTES\Unicef\Politicas Publicas 2012\imagenes\Piezas Nuevas\31_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940" y="223328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1940" y="3130098"/>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Pregunta</a:t>
                </a:r>
                <a:endParaRPr lang="es-CO" sz="1400" b="1" dirty="0">
                  <a:solidFill>
                    <a:schemeClr val="tx1">
                      <a:lumMod val="75000"/>
                      <a:lumOff val="25000"/>
                    </a:schemeClr>
                  </a:solidFill>
                  <a:latin typeface="Arial" pitchFamily="34" charset="0"/>
                  <a:cs typeface="Arial" pitchFamily="34" charset="0"/>
                </a:endParaRPr>
              </a:p>
            </p:txBody>
          </p:sp>
        </p:grpSp>
        <p:sp>
          <p:nvSpPr>
            <p:cNvPr id="23" name="22 Rectángulo"/>
            <p:cNvSpPr/>
            <p:nvPr/>
          </p:nvSpPr>
          <p:spPr>
            <a:xfrm>
              <a:off x="2505694" y="2233288"/>
              <a:ext cx="5214800"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7" name="26 Grupo"/>
          <p:cNvGrpSpPr/>
          <p:nvPr/>
        </p:nvGrpSpPr>
        <p:grpSpPr>
          <a:xfrm>
            <a:off x="664846" y="3092328"/>
            <a:ext cx="7488553" cy="1251072"/>
            <a:chOff x="231940" y="3573016"/>
            <a:chExt cx="7488553" cy="1251072"/>
          </a:xfrm>
        </p:grpSpPr>
        <p:grpSp>
          <p:nvGrpSpPr>
            <p:cNvPr id="18" name="17 Grupo"/>
            <p:cNvGrpSpPr/>
            <p:nvPr/>
          </p:nvGrpSpPr>
          <p:grpSpPr>
            <a:xfrm>
              <a:off x="231940" y="3587038"/>
              <a:ext cx="2062716" cy="1237050"/>
              <a:chOff x="231940" y="3587038"/>
              <a:chExt cx="2062716" cy="1237050"/>
            </a:xfrm>
          </p:grpSpPr>
          <p:pic>
            <p:nvPicPr>
              <p:cNvPr id="9" name="Picture 5" descr="\\Lfserver\data 1\LEDFISH\CLIENTES\Unicef\Politicas Publicas 2012\imagenes\Piezas Nuevas\31_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940" y="358703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31940" y="455221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Resultado</a:t>
                </a:r>
                <a:endParaRPr lang="es-CO" sz="1400" b="1" dirty="0">
                  <a:solidFill>
                    <a:schemeClr val="tx1">
                      <a:lumMod val="75000"/>
                      <a:lumOff val="25000"/>
                    </a:schemeClr>
                  </a:solidFill>
                  <a:latin typeface="Arial" pitchFamily="34" charset="0"/>
                  <a:cs typeface="Arial" pitchFamily="34" charset="0"/>
                </a:endParaRPr>
              </a:p>
            </p:txBody>
          </p:sp>
        </p:grpSp>
        <p:sp>
          <p:nvSpPr>
            <p:cNvPr id="24" name="23 Rectángulo"/>
            <p:cNvSpPr/>
            <p:nvPr/>
          </p:nvSpPr>
          <p:spPr>
            <a:xfrm>
              <a:off x="2505694" y="3573016"/>
              <a:ext cx="521479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8" name="27 Grupo"/>
          <p:cNvGrpSpPr/>
          <p:nvPr/>
        </p:nvGrpSpPr>
        <p:grpSpPr>
          <a:xfrm>
            <a:off x="664846" y="4541688"/>
            <a:ext cx="7488553" cy="1347453"/>
            <a:chOff x="231940" y="4937623"/>
            <a:chExt cx="7488553" cy="1347453"/>
          </a:xfrm>
        </p:grpSpPr>
        <p:grpSp>
          <p:nvGrpSpPr>
            <p:cNvPr id="19" name="18 Grupo"/>
            <p:cNvGrpSpPr/>
            <p:nvPr/>
          </p:nvGrpSpPr>
          <p:grpSpPr>
            <a:xfrm>
              <a:off x="231940" y="4937623"/>
              <a:ext cx="2062716" cy="1347452"/>
              <a:chOff x="231940" y="5008873"/>
              <a:chExt cx="2062716" cy="1347452"/>
            </a:xfrm>
          </p:grpSpPr>
          <p:pic>
            <p:nvPicPr>
              <p:cNvPr id="10" name="Picture 7" descr="\\Lfserver\data 1\LEDFISH\CLIENTES\Unicef\Politicas Publicas 2012\imagenes\Piezas Nuevas\31_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940" y="5008873"/>
                <a:ext cx="2062716" cy="1347452"/>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31940" y="5986516"/>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Producto</a:t>
                </a:r>
                <a:endParaRPr lang="es-CO" sz="1400" b="1" dirty="0">
                  <a:solidFill>
                    <a:schemeClr val="tx1">
                      <a:lumMod val="75000"/>
                      <a:lumOff val="25000"/>
                    </a:schemeClr>
                  </a:solidFill>
                  <a:latin typeface="Arial" pitchFamily="34" charset="0"/>
                  <a:cs typeface="Arial" pitchFamily="34" charset="0"/>
                </a:endParaRPr>
              </a:p>
            </p:txBody>
          </p:sp>
        </p:grpSp>
        <p:sp>
          <p:nvSpPr>
            <p:cNvPr id="25" name="24 Rectángulo"/>
            <p:cNvSpPr/>
            <p:nvPr/>
          </p:nvSpPr>
          <p:spPr>
            <a:xfrm>
              <a:off x="2505694" y="4941168"/>
              <a:ext cx="5214799" cy="1343908"/>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2" name="21 Rectángulo"/>
          <p:cNvSpPr/>
          <p:nvPr/>
        </p:nvSpPr>
        <p:spPr>
          <a:xfrm>
            <a:off x="2954803" y="2104670"/>
            <a:ext cx="4761594" cy="582019"/>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¿Cuál es  nuestro compromiso con el proceso y cuáles los principios que lo regirán? </a:t>
            </a:r>
          </a:p>
        </p:txBody>
      </p:sp>
      <p:sp>
        <p:nvSpPr>
          <p:cNvPr id="29" name="28 Rectángulo"/>
          <p:cNvSpPr/>
          <p:nvPr/>
        </p:nvSpPr>
        <p:spPr>
          <a:xfrm>
            <a:off x="2954804" y="3456581"/>
            <a:ext cx="4847089" cy="582019"/>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Asistentes comprometidos, con claridad sobre los conceptos y comprensión sobre cómo se funcionará. </a:t>
            </a:r>
          </a:p>
        </p:txBody>
      </p:sp>
      <p:sp>
        <p:nvSpPr>
          <p:cNvPr id="30" name="29 Rectángulo"/>
          <p:cNvSpPr/>
          <p:nvPr/>
        </p:nvSpPr>
        <p:spPr>
          <a:xfrm>
            <a:off x="2954806" y="4985187"/>
            <a:ext cx="5198594" cy="523220"/>
          </a:xfrm>
          <a:prstGeom prst="rect">
            <a:avLst/>
          </a:prstGeom>
        </p:spPr>
        <p:txBody>
          <a:bodyPr wrap="square">
            <a:spAutoFit/>
          </a:bodyPr>
          <a:lstStyle/>
          <a:p>
            <a:r>
              <a:rPr lang="es-CO" sz="1400" dirty="0">
                <a:solidFill>
                  <a:schemeClr val="tx1">
                    <a:lumMod val="75000"/>
                    <a:lumOff val="25000"/>
                  </a:schemeClr>
                </a:solidFill>
                <a:latin typeface="Arial" pitchFamily="34" charset="0"/>
                <a:cs typeface="Arial" pitchFamily="34" charset="0"/>
              </a:rPr>
              <a:t>Plan de trabajo acordado y f</a:t>
            </a:r>
            <a:r>
              <a:rPr lang="en-US" sz="1400" dirty="0" err="1">
                <a:solidFill>
                  <a:schemeClr val="tx1">
                    <a:lumMod val="75000"/>
                    <a:lumOff val="25000"/>
                  </a:schemeClr>
                </a:solidFill>
                <a:latin typeface="Arial" pitchFamily="34" charset="0"/>
                <a:cs typeface="Arial" pitchFamily="34" charset="0"/>
              </a:rPr>
              <a:t>irma</a:t>
            </a:r>
            <a:r>
              <a:rPr lang="en-US" sz="1400" dirty="0">
                <a:solidFill>
                  <a:schemeClr val="tx1">
                    <a:lumMod val="75000"/>
                    <a:lumOff val="25000"/>
                  </a:schemeClr>
                </a:solidFill>
                <a:latin typeface="Arial" pitchFamily="34" charset="0"/>
                <a:cs typeface="Arial" pitchFamily="34" charset="0"/>
              </a:rPr>
              <a:t> del </a:t>
            </a:r>
            <a:r>
              <a:rPr lang="es-AR" sz="1400" dirty="0">
                <a:solidFill>
                  <a:schemeClr val="tx1">
                    <a:lumMod val="75000"/>
                    <a:lumOff val="25000"/>
                  </a:schemeClr>
                </a:solidFill>
                <a:latin typeface="Arial" pitchFamily="34" charset="0"/>
                <a:cs typeface="Arial" pitchFamily="34" charset="0"/>
              </a:rPr>
              <a:t>Acuerdo o Manifiesto de buena voluntad</a:t>
            </a:r>
          </a:p>
        </p:txBody>
      </p:sp>
      <p:pic>
        <p:nvPicPr>
          <p:cNvPr id="21" name="Imagen 20" descr="Resultado de imagen para 3d white little people"/>
          <p:cNvPicPr/>
          <p:nvPr/>
        </p:nvPicPr>
        <p:blipFill rotWithShape="1">
          <a:blip r:embed="rId5">
            <a:extLst>
              <a:ext uri="{28A0092B-C50C-407E-A947-70E740481C1C}">
                <a14:useLocalDpi xmlns:a14="http://schemas.microsoft.com/office/drawing/2010/main" val="0"/>
              </a:ext>
            </a:extLst>
          </a:blip>
          <a:srcRect l="6666" t="3077" r="6112" b="13333"/>
          <a:stretch/>
        </p:blipFill>
        <p:spPr bwMode="auto">
          <a:xfrm>
            <a:off x="1066800" y="1828800"/>
            <a:ext cx="960787" cy="829793"/>
          </a:xfrm>
          <a:prstGeom prst="rect">
            <a:avLst/>
          </a:prstGeom>
          <a:noFill/>
          <a:ln>
            <a:noFill/>
          </a:ln>
          <a:extLst>
            <a:ext uri="{53640926-AAD7-44D8-BBD7-CCE9431645EC}">
              <a14:shadowObscured xmlns:a14="http://schemas.microsoft.com/office/drawing/2010/main"/>
            </a:ext>
          </a:extLst>
        </p:spPr>
      </p:pic>
      <p:pic>
        <p:nvPicPr>
          <p:cNvPr id="32" name="Picture 2" descr="Resultado de imagen para 3d white little people outp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4571999"/>
            <a:ext cx="1139190" cy="94733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esultado de imagen para 3d white little peopl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3162581"/>
            <a:ext cx="914400" cy="95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301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699958" y="368660"/>
            <a:ext cx="5704104" cy="584775"/>
          </a:xfrm>
          <a:prstGeom prst="rect">
            <a:avLst/>
          </a:prstGeom>
          <a:solidFill>
            <a:schemeClr val="accent5">
              <a:lumMod val="60000"/>
              <a:lumOff val="40000"/>
            </a:schemeClr>
          </a:solidFill>
        </p:spPr>
        <p:txBody>
          <a:bodyPr wrap="square">
            <a:spAutoFit/>
          </a:bodyPr>
          <a:lstStyle/>
          <a:p>
            <a:pPr algn="ctr"/>
            <a:r>
              <a:rPr lang="es-CO" sz="3200" b="1" dirty="0" smtClean="0">
                <a:latin typeface="Arial" pitchFamily="34" charset="0"/>
                <a:cs typeface="Arial" pitchFamily="34" charset="0"/>
              </a:rPr>
              <a:t>Análisis del contexto</a:t>
            </a:r>
            <a:endParaRPr lang="es-CO" sz="3200" b="1" dirty="0">
              <a:latin typeface="Arial" pitchFamily="34" charset="0"/>
              <a:cs typeface="Arial" pitchFamily="34" charset="0"/>
            </a:endParaRPr>
          </a:p>
        </p:txBody>
      </p:sp>
      <p:grpSp>
        <p:nvGrpSpPr>
          <p:cNvPr id="26" name="25 Grupo"/>
          <p:cNvGrpSpPr/>
          <p:nvPr/>
        </p:nvGrpSpPr>
        <p:grpSpPr>
          <a:xfrm>
            <a:off x="849456" y="1524000"/>
            <a:ext cx="7380143" cy="1223366"/>
            <a:chOff x="231940" y="2233288"/>
            <a:chExt cx="7380143" cy="1223366"/>
          </a:xfrm>
        </p:grpSpPr>
        <p:grpSp>
          <p:nvGrpSpPr>
            <p:cNvPr id="17" name="16 Grupo"/>
            <p:cNvGrpSpPr/>
            <p:nvPr/>
          </p:nvGrpSpPr>
          <p:grpSpPr>
            <a:xfrm>
              <a:off x="231940" y="2233288"/>
              <a:ext cx="2062716" cy="1223366"/>
              <a:chOff x="231940" y="2233288"/>
              <a:chExt cx="2062716" cy="1223366"/>
            </a:xfrm>
          </p:grpSpPr>
          <p:pic>
            <p:nvPicPr>
              <p:cNvPr id="8" name="Picture 3" descr="\\Lfserver\data 1\LEDFISH\CLIENTES\Unicef\Politicas Publicas 2012\imagenes\Piezas Nuevas\31_1.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940" y="223328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1940" y="3130098"/>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Pregunta</a:t>
                </a:r>
                <a:endParaRPr lang="es-CO" sz="1400" b="1" dirty="0">
                  <a:solidFill>
                    <a:schemeClr val="tx1">
                      <a:lumMod val="75000"/>
                      <a:lumOff val="25000"/>
                    </a:schemeClr>
                  </a:solidFill>
                  <a:latin typeface="Arial" pitchFamily="34" charset="0"/>
                  <a:cs typeface="Arial" pitchFamily="34" charset="0"/>
                </a:endParaRPr>
              </a:p>
            </p:txBody>
          </p:sp>
        </p:grpSp>
        <p:sp>
          <p:nvSpPr>
            <p:cNvPr id="23" name="22 Rectángulo"/>
            <p:cNvSpPr/>
            <p:nvPr/>
          </p:nvSpPr>
          <p:spPr>
            <a:xfrm>
              <a:off x="2505694" y="223328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7" name="26 Grupo"/>
          <p:cNvGrpSpPr/>
          <p:nvPr/>
        </p:nvGrpSpPr>
        <p:grpSpPr>
          <a:xfrm>
            <a:off x="849456" y="2875575"/>
            <a:ext cx="7380143" cy="1309478"/>
            <a:chOff x="231940" y="3514610"/>
            <a:chExt cx="7380143" cy="1309478"/>
          </a:xfrm>
        </p:grpSpPr>
        <p:grpSp>
          <p:nvGrpSpPr>
            <p:cNvPr id="18" name="17 Grupo"/>
            <p:cNvGrpSpPr/>
            <p:nvPr/>
          </p:nvGrpSpPr>
          <p:grpSpPr>
            <a:xfrm>
              <a:off x="231940" y="3514610"/>
              <a:ext cx="2062716" cy="1309478"/>
              <a:chOff x="231940" y="3514610"/>
              <a:chExt cx="2062716" cy="1309478"/>
            </a:xfrm>
          </p:grpSpPr>
          <p:pic>
            <p:nvPicPr>
              <p:cNvPr id="9" name="Picture 5" descr="\\Lfserver\data 1\LEDFISH\CLIENTES\Unicef\Politicas Publicas 2012\imagenes\Piezas Nuevas\31_2.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940" y="3514610"/>
                <a:ext cx="2062716" cy="1295794"/>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31940" y="455221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Resultado</a:t>
                </a:r>
                <a:endParaRPr lang="es-CO" sz="1400" b="1" dirty="0">
                  <a:solidFill>
                    <a:schemeClr val="tx1">
                      <a:lumMod val="75000"/>
                      <a:lumOff val="25000"/>
                    </a:schemeClr>
                  </a:solidFill>
                  <a:latin typeface="Arial" pitchFamily="34" charset="0"/>
                  <a:cs typeface="Arial" pitchFamily="34" charset="0"/>
                </a:endParaRPr>
              </a:p>
            </p:txBody>
          </p:sp>
        </p:grpSp>
        <p:sp>
          <p:nvSpPr>
            <p:cNvPr id="24" name="23 Rectángulo"/>
            <p:cNvSpPr/>
            <p:nvPr/>
          </p:nvSpPr>
          <p:spPr>
            <a:xfrm>
              <a:off x="2505694" y="3573016"/>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8" name="27 Grupo"/>
          <p:cNvGrpSpPr/>
          <p:nvPr/>
        </p:nvGrpSpPr>
        <p:grpSpPr>
          <a:xfrm>
            <a:off x="842151" y="4267200"/>
            <a:ext cx="7387448" cy="2172467"/>
            <a:chOff x="224635" y="4937622"/>
            <a:chExt cx="7387448" cy="1226912"/>
          </a:xfrm>
        </p:grpSpPr>
        <p:grpSp>
          <p:nvGrpSpPr>
            <p:cNvPr id="19" name="18 Grupo"/>
            <p:cNvGrpSpPr/>
            <p:nvPr/>
          </p:nvGrpSpPr>
          <p:grpSpPr>
            <a:xfrm>
              <a:off x="224635" y="4937622"/>
              <a:ext cx="2070021" cy="1226911"/>
              <a:chOff x="224635" y="5008872"/>
              <a:chExt cx="2070021" cy="1226911"/>
            </a:xfrm>
          </p:grpSpPr>
          <p:pic>
            <p:nvPicPr>
              <p:cNvPr id="10" name="Picture 7" descr="\\Lfserver\data 1\LEDFISH\CLIENTES\Unicef\Politicas Publicas 2012\imagenes\Piezas Nuevas\31_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1940" y="5008872"/>
                <a:ext cx="2062716" cy="1226911"/>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24635" y="5877847"/>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Producto</a:t>
                </a:r>
                <a:endParaRPr lang="es-CO" sz="1400" b="1" dirty="0">
                  <a:solidFill>
                    <a:schemeClr val="tx1">
                      <a:lumMod val="75000"/>
                      <a:lumOff val="25000"/>
                    </a:schemeClr>
                  </a:solidFill>
                  <a:latin typeface="Arial" pitchFamily="34" charset="0"/>
                  <a:cs typeface="Arial" pitchFamily="34" charset="0"/>
                </a:endParaRPr>
              </a:p>
            </p:txBody>
          </p:sp>
        </p:grpSp>
        <p:sp>
          <p:nvSpPr>
            <p:cNvPr id="25" name="24 Rectángulo"/>
            <p:cNvSpPr/>
            <p:nvPr/>
          </p:nvSpPr>
          <p:spPr>
            <a:xfrm>
              <a:off x="2505694" y="494116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2" name="21 Rectángulo"/>
          <p:cNvSpPr/>
          <p:nvPr/>
        </p:nvSpPr>
        <p:spPr>
          <a:xfrm>
            <a:off x="3268509" y="1876070"/>
            <a:ext cx="4761594" cy="582019"/>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¿Cuáles son los motivos que nos llevan como territorio a </a:t>
            </a:r>
            <a:r>
              <a:rPr lang="es-CO" sz="1400" dirty="0" smtClean="0">
                <a:solidFill>
                  <a:schemeClr val="tx1">
                    <a:lumMod val="75000"/>
                    <a:lumOff val="25000"/>
                  </a:schemeClr>
                </a:solidFill>
                <a:latin typeface="Arial" pitchFamily="34" charset="0"/>
                <a:cs typeface="Arial" pitchFamily="34" charset="0"/>
              </a:rPr>
              <a:t>implementar la estrategia TAN?</a:t>
            </a:r>
            <a:endParaRPr lang="es-CO" sz="1400" dirty="0">
              <a:solidFill>
                <a:schemeClr val="tx1">
                  <a:lumMod val="75000"/>
                  <a:lumOff val="25000"/>
                </a:schemeClr>
              </a:solidFill>
              <a:latin typeface="Arial" pitchFamily="34" charset="0"/>
              <a:cs typeface="Arial" pitchFamily="34" charset="0"/>
            </a:endParaRPr>
          </a:p>
        </p:txBody>
      </p:sp>
      <p:sp>
        <p:nvSpPr>
          <p:cNvPr id="29" name="28 Rectángulo"/>
          <p:cNvSpPr/>
          <p:nvPr/>
        </p:nvSpPr>
        <p:spPr>
          <a:xfrm>
            <a:off x="3268510" y="3187642"/>
            <a:ext cx="4961090" cy="605294"/>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Argumentos territoriales para la </a:t>
            </a:r>
            <a:r>
              <a:rPr lang="es-CO" sz="1400" dirty="0" smtClean="0">
                <a:solidFill>
                  <a:schemeClr val="tx1">
                    <a:lumMod val="75000"/>
                    <a:lumOff val="25000"/>
                  </a:schemeClr>
                </a:solidFill>
                <a:latin typeface="Arial" pitchFamily="34" charset="0"/>
                <a:cs typeface="Arial" pitchFamily="34" charset="0"/>
              </a:rPr>
              <a:t>implementación de la estrategia TAN</a:t>
            </a:r>
            <a:endParaRPr lang="es-CO" sz="1400" dirty="0">
              <a:solidFill>
                <a:schemeClr val="tx1">
                  <a:lumMod val="75000"/>
                  <a:lumOff val="25000"/>
                </a:schemeClr>
              </a:solidFill>
              <a:latin typeface="Arial" pitchFamily="34" charset="0"/>
              <a:cs typeface="Arial" pitchFamily="34" charset="0"/>
            </a:endParaRPr>
          </a:p>
        </p:txBody>
      </p:sp>
      <p:sp>
        <p:nvSpPr>
          <p:cNvPr id="30" name="29 Rectángulo"/>
          <p:cNvSpPr/>
          <p:nvPr/>
        </p:nvSpPr>
        <p:spPr>
          <a:xfrm>
            <a:off x="3268508" y="4315854"/>
            <a:ext cx="4729321" cy="2400657"/>
          </a:xfrm>
          <a:prstGeom prst="rect">
            <a:avLst/>
          </a:prstGeom>
        </p:spPr>
        <p:txBody>
          <a:bodyPr wrap="square">
            <a:spAutoFit/>
          </a:bodyPr>
          <a:lstStyle/>
          <a:p>
            <a:pPr>
              <a:lnSpc>
                <a:spcPts val="2000"/>
              </a:lnSpc>
            </a:pPr>
            <a:r>
              <a:rPr lang="es-CO" sz="1400" dirty="0" smtClean="0">
                <a:solidFill>
                  <a:schemeClr val="tx1">
                    <a:lumMod val="75000"/>
                    <a:lumOff val="25000"/>
                  </a:schemeClr>
                </a:solidFill>
                <a:latin typeface="Arial" pitchFamily="34" charset="0"/>
                <a:cs typeface="Arial" pitchFamily="34" charset="0"/>
              </a:rPr>
              <a:t>Diagnóstico y línea de base</a:t>
            </a:r>
            <a:r>
              <a:rPr lang="es-CO" sz="1400" dirty="0">
                <a:solidFill>
                  <a:schemeClr val="tx1">
                    <a:lumMod val="75000"/>
                    <a:lumOff val="25000"/>
                  </a:schemeClr>
                </a:solidFill>
                <a:latin typeface="Arial" pitchFamily="34" charset="0"/>
                <a:cs typeface="Arial" pitchFamily="34" charset="0"/>
              </a:rPr>
              <a:t> </a:t>
            </a:r>
            <a:r>
              <a:rPr lang="es-CO" sz="1400" dirty="0" smtClean="0">
                <a:solidFill>
                  <a:schemeClr val="tx1">
                    <a:lumMod val="75000"/>
                    <a:lumOff val="25000"/>
                  </a:schemeClr>
                </a:solidFill>
                <a:latin typeface="Arial" pitchFamily="34" charset="0"/>
                <a:cs typeface="Arial" pitchFamily="34" charset="0"/>
              </a:rPr>
              <a:t>en materia de :</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Gobernanza</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Desarrollo</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Derechos </a:t>
            </a:r>
          </a:p>
          <a:p>
            <a:pPr>
              <a:lnSpc>
                <a:spcPts val="2000"/>
              </a:lnSpc>
            </a:pPr>
            <a:r>
              <a:rPr lang="es-CO" sz="1400" dirty="0" smtClean="0">
                <a:solidFill>
                  <a:schemeClr val="tx1">
                    <a:lumMod val="75000"/>
                    <a:lumOff val="25000"/>
                  </a:schemeClr>
                </a:solidFill>
                <a:latin typeface="Arial" pitchFamily="34" charset="0"/>
                <a:cs typeface="Arial" pitchFamily="34" charset="0"/>
              </a:rPr>
              <a:t>Demandas específicas de:</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Asistencia Técnica SNBF/CIPI/UNICEF</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Líneas de proyectos</a:t>
            </a:r>
          </a:p>
          <a:p>
            <a:pPr marL="285750" indent="-285750">
              <a:lnSpc>
                <a:spcPts val="2000"/>
              </a:lnSpc>
              <a:buFontTx/>
              <a:buChar char="-"/>
            </a:pPr>
            <a:r>
              <a:rPr lang="es-CO" sz="1400" dirty="0" smtClean="0">
                <a:solidFill>
                  <a:schemeClr val="tx1">
                    <a:lumMod val="75000"/>
                    <a:lumOff val="25000"/>
                  </a:schemeClr>
                </a:solidFill>
                <a:latin typeface="Arial" pitchFamily="34" charset="0"/>
                <a:cs typeface="Arial" pitchFamily="34" charset="0"/>
              </a:rPr>
              <a:t>Asistencia Técnica sectorial</a:t>
            </a:r>
          </a:p>
          <a:p>
            <a:pPr marL="285750" indent="-285750">
              <a:lnSpc>
                <a:spcPts val="2000"/>
              </a:lnSpc>
              <a:buFontTx/>
              <a:buChar char="-"/>
            </a:pPr>
            <a:endParaRPr lang="es-CO" sz="1400" dirty="0">
              <a:solidFill>
                <a:schemeClr val="tx1">
                  <a:lumMod val="75000"/>
                  <a:lumOff val="25000"/>
                </a:schemeClr>
              </a:solidFill>
              <a:latin typeface="Arial" pitchFamily="34" charset="0"/>
              <a:cs typeface="Arial" pitchFamily="34" charset="0"/>
            </a:endParaRPr>
          </a:p>
        </p:txBody>
      </p:sp>
      <p:sp>
        <p:nvSpPr>
          <p:cNvPr id="31" name="Elipse 30"/>
          <p:cNvSpPr/>
          <p:nvPr/>
        </p:nvSpPr>
        <p:spPr>
          <a:xfrm>
            <a:off x="1066800" y="455123"/>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3</a:t>
            </a:r>
            <a:endParaRPr lang="es-CO" b="1" dirty="0">
              <a:solidFill>
                <a:schemeClr val="tx1"/>
              </a:solidFill>
            </a:endParaRPr>
          </a:p>
        </p:txBody>
      </p:sp>
      <p:pic>
        <p:nvPicPr>
          <p:cNvPr id="32" name="Imagen 31" descr="Resultado de imagen para 3d white little people"/>
          <p:cNvPicPr/>
          <p:nvPr/>
        </p:nvPicPr>
        <p:blipFill rotWithShape="1">
          <a:blip r:embed="rId6">
            <a:extLst>
              <a:ext uri="{28A0092B-C50C-407E-A947-70E740481C1C}">
                <a14:useLocalDpi xmlns:a14="http://schemas.microsoft.com/office/drawing/2010/main" val="0"/>
              </a:ext>
            </a:extLst>
          </a:blip>
          <a:srcRect l="6666" t="3077" r="6112" b="13333"/>
          <a:stretch/>
        </p:blipFill>
        <p:spPr bwMode="auto">
          <a:xfrm>
            <a:off x="1295400" y="1600200"/>
            <a:ext cx="960787" cy="829793"/>
          </a:xfrm>
          <a:prstGeom prst="rect">
            <a:avLst/>
          </a:prstGeom>
          <a:noFill/>
          <a:ln>
            <a:noFill/>
          </a:ln>
          <a:extLst>
            <a:ext uri="{53640926-AAD7-44D8-BBD7-CCE9431645EC}">
              <a14:shadowObscured xmlns:a14="http://schemas.microsoft.com/office/drawing/2010/main"/>
            </a:ext>
          </a:extLst>
        </p:spPr>
      </p:pic>
      <p:pic>
        <p:nvPicPr>
          <p:cNvPr id="34" name="Picture 2" descr="Resultado de imagen para 3d white little people outpu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0" y="4648201"/>
            <a:ext cx="1143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esultado de imagen para 3d white little peopl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71600" y="2916340"/>
            <a:ext cx="838200" cy="100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6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699958" y="368660"/>
            <a:ext cx="5704104" cy="584775"/>
          </a:xfrm>
          <a:prstGeom prst="rect">
            <a:avLst/>
          </a:prstGeom>
          <a:solidFill>
            <a:schemeClr val="accent5">
              <a:lumMod val="60000"/>
              <a:lumOff val="40000"/>
            </a:schemeClr>
          </a:solidFill>
        </p:spPr>
        <p:txBody>
          <a:bodyPr wrap="square">
            <a:spAutoFit/>
          </a:bodyPr>
          <a:lstStyle/>
          <a:p>
            <a:pPr algn="ctr"/>
            <a:r>
              <a:rPr lang="es-CO" sz="3200" b="1" dirty="0" smtClean="0">
                <a:latin typeface="Arial" pitchFamily="34" charset="0"/>
                <a:cs typeface="Arial" pitchFamily="34" charset="0"/>
              </a:rPr>
              <a:t>Plan de fortalecimiento</a:t>
            </a:r>
            <a:endParaRPr lang="es-CO" sz="3200" b="1" dirty="0">
              <a:latin typeface="Arial" pitchFamily="34" charset="0"/>
              <a:cs typeface="Arial" pitchFamily="34" charset="0"/>
            </a:endParaRPr>
          </a:p>
        </p:txBody>
      </p:sp>
      <p:grpSp>
        <p:nvGrpSpPr>
          <p:cNvPr id="26" name="25 Grupo"/>
          <p:cNvGrpSpPr/>
          <p:nvPr/>
        </p:nvGrpSpPr>
        <p:grpSpPr>
          <a:xfrm>
            <a:off x="925656" y="1828800"/>
            <a:ext cx="7380143" cy="1223366"/>
            <a:chOff x="231940" y="2233288"/>
            <a:chExt cx="7380143" cy="1223366"/>
          </a:xfrm>
        </p:grpSpPr>
        <p:grpSp>
          <p:nvGrpSpPr>
            <p:cNvPr id="17" name="16 Grupo"/>
            <p:cNvGrpSpPr/>
            <p:nvPr/>
          </p:nvGrpSpPr>
          <p:grpSpPr>
            <a:xfrm>
              <a:off x="231940" y="2233288"/>
              <a:ext cx="2062716" cy="1223366"/>
              <a:chOff x="231940" y="2233288"/>
              <a:chExt cx="2062716" cy="1223366"/>
            </a:xfrm>
          </p:grpSpPr>
          <p:pic>
            <p:nvPicPr>
              <p:cNvPr id="8" name="Picture 3" descr="\\Lfserver\data 1\LEDFISH\CLIENTES\Unicef\Politicas Publicas 2012\imagenes\Piezas Nuevas\31_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940" y="223328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1940" y="3130098"/>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Pregunta</a:t>
                </a:r>
                <a:endParaRPr lang="es-CO" sz="1400" b="1" dirty="0">
                  <a:solidFill>
                    <a:schemeClr val="tx1">
                      <a:lumMod val="75000"/>
                      <a:lumOff val="25000"/>
                    </a:schemeClr>
                  </a:solidFill>
                  <a:latin typeface="Arial" pitchFamily="34" charset="0"/>
                  <a:cs typeface="Arial" pitchFamily="34" charset="0"/>
                </a:endParaRPr>
              </a:p>
            </p:txBody>
          </p:sp>
        </p:grpSp>
        <p:sp>
          <p:nvSpPr>
            <p:cNvPr id="23" name="22 Rectángulo"/>
            <p:cNvSpPr/>
            <p:nvPr/>
          </p:nvSpPr>
          <p:spPr>
            <a:xfrm>
              <a:off x="2505694" y="223328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7" name="26 Grupo"/>
          <p:cNvGrpSpPr/>
          <p:nvPr/>
        </p:nvGrpSpPr>
        <p:grpSpPr>
          <a:xfrm>
            <a:off x="925656" y="3168528"/>
            <a:ext cx="7380143" cy="1251072"/>
            <a:chOff x="231940" y="3573016"/>
            <a:chExt cx="7380143" cy="1251072"/>
          </a:xfrm>
        </p:grpSpPr>
        <p:grpSp>
          <p:nvGrpSpPr>
            <p:cNvPr id="18" name="17 Grupo"/>
            <p:cNvGrpSpPr/>
            <p:nvPr/>
          </p:nvGrpSpPr>
          <p:grpSpPr>
            <a:xfrm>
              <a:off x="231940" y="3587038"/>
              <a:ext cx="2062716" cy="1237050"/>
              <a:chOff x="231940" y="3587038"/>
              <a:chExt cx="2062716" cy="1237050"/>
            </a:xfrm>
          </p:grpSpPr>
          <p:pic>
            <p:nvPicPr>
              <p:cNvPr id="9" name="Picture 5" descr="\\Lfserver\data 1\LEDFISH\CLIENTES\Unicef\Politicas Publicas 2012\imagenes\Piezas Nuevas\31_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940" y="358703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31940" y="455221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Resultado</a:t>
                </a:r>
                <a:endParaRPr lang="es-CO" sz="1400" b="1" dirty="0">
                  <a:solidFill>
                    <a:schemeClr val="tx1">
                      <a:lumMod val="75000"/>
                      <a:lumOff val="25000"/>
                    </a:schemeClr>
                  </a:solidFill>
                  <a:latin typeface="Arial" pitchFamily="34" charset="0"/>
                  <a:cs typeface="Arial" pitchFamily="34" charset="0"/>
                </a:endParaRPr>
              </a:p>
            </p:txBody>
          </p:sp>
        </p:grpSp>
        <p:sp>
          <p:nvSpPr>
            <p:cNvPr id="24" name="23 Rectángulo"/>
            <p:cNvSpPr/>
            <p:nvPr/>
          </p:nvSpPr>
          <p:spPr>
            <a:xfrm>
              <a:off x="2505694" y="3573016"/>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8" name="27 Grupo"/>
          <p:cNvGrpSpPr/>
          <p:nvPr/>
        </p:nvGrpSpPr>
        <p:grpSpPr>
          <a:xfrm>
            <a:off x="925656" y="4533135"/>
            <a:ext cx="7380143" cy="1258065"/>
            <a:chOff x="231940" y="4937623"/>
            <a:chExt cx="7380143" cy="1258065"/>
          </a:xfrm>
        </p:grpSpPr>
        <p:grpSp>
          <p:nvGrpSpPr>
            <p:cNvPr id="19" name="18 Grupo"/>
            <p:cNvGrpSpPr/>
            <p:nvPr/>
          </p:nvGrpSpPr>
          <p:grpSpPr>
            <a:xfrm>
              <a:off x="231940" y="4937623"/>
              <a:ext cx="2062716" cy="1258065"/>
              <a:chOff x="231940" y="5008873"/>
              <a:chExt cx="2062716" cy="1258065"/>
            </a:xfrm>
          </p:grpSpPr>
          <p:pic>
            <p:nvPicPr>
              <p:cNvPr id="10" name="Picture 7" descr="\\Lfserver\data 1\LEDFISH\CLIENTES\Unicef\Politicas Publicas 2012\imagenes\Piezas Nuevas\31_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940" y="5008873"/>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31940" y="599506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Producto</a:t>
                </a:r>
                <a:endParaRPr lang="es-CO" sz="1400" b="1" dirty="0">
                  <a:solidFill>
                    <a:schemeClr val="tx1">
                      <a:lumMod val="75000"/>
                      <a:lumOff val="25000"/>
                    </a:schemeClr>
                  </a:solidFill>
                  <a:latin typeface="Arial" pitchFamily="34" charset="0"/>
                  <a:cs typeface="Arial" pitchFamily="34" charset="0"/>
                </a:endParaRPr>
              </a:p>
            </p:txBody>
          </p:sp>
        </p:grpSp>
        <p:sp>
          <p:nvSpPr>
            <p:cNvPr id="25" name="24 Rectángulo"/>
            <p:cNvSpPr/>
            <p:nvPr/>
          </p:nvSpPr>
          <p:spPr>
            <a:xfrm>
              <a:off x="2505694" y="494116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2" name="21 Rectángulo"/>
          <p:cNvSpPr/>
          <p:nvPr/>
        </p:nvSpPr>
        <p:spPr>
          <a:xfrm>
            <a:off x="3344709" y="2041016"/>
            <a:ext cx="4761594" cy="861774"/>
          </a:xfrm>
          <a:prstGeom prst="rect">
            <a:avLst/>
          </a:prstGeom>
        </p:spPr>
        <p:txBody>
          <a:bodyPr wrap="square">
            <a:spAutoFit/>
          </a:bodyPr>
          <a:lstStyle/>
          <a:p>
            <a:pPr>
              <a:lnSpc>
                <a:spcPts val="2000"/>
              </a:lnSpc>
            </a:pPr>
            <a:r>
              <a:rPr lang="es-CO" sz="1400" dirty="0" smtClean="0">
                <a:solidFill>
                  <a:schemeClr val="tx1">
                    <a:lumMod val="75000"/>
                    <a:lumOff val="25000"/>
                  </a:schemeClr>
                </a:solidFill>
                <a:latin typeface="Arial" pitchFamily="34" charset="0"/>
                <a:cs typeface="Arial" pitchFamily="34" charset="0"/>
              </a:rPr>
              <a:t>¿Cuáles son nuestras necesidades de asistencia técnica? ¿Cuáles </a:t>
            </a:r>
            <a:r>
              <a:rPr lang="es-CO" sz="1400" dirty="0">
                <a:solidFill>
                  <a:schemeClr val="tx1">
                    <a:lumMod val="75000"/>
                    <a:lumOff val="25000"/>
                  </a:schemeClr>
                </a:solidFill>
                <a:latin typeface="Arial" pitchFamily="34" charset="0"/>
                <a:cs typeface="Arial" pitchFamily="34" charset="0"/>
              </a:rPr>
              <a:t>serán nuestras apuestas estratégicas? ¿Cómo nos organizaremos y procederemos para </a:t>
            </a:r>
            <a:r>
              <a:rPr lang="es-CO" sz="1400" dirty="0" smtClean="0">
                <a:solidFill>
                  <a:schemeClr val="tx1">
                    <a:lumMod val="75000"/>
                    <a:lumOff val="25000"/>
                  </a:schemeClr>
                </a:solidFill>
                <a:latin typeface="Arial" pitchFamily="34" charset="0"/>
                <a:cs typeface="Arial" pitchFamily="34" charset="0"/>
              </a:rPr>
              <a:t>alcanzarlas?</a:t>
            </a:r>
            <a:endParaRPr lang="es-CO" sz="1400" dirty="0">
              <a:solidFill>
                <a:schemeClr val="tx1">
                  <a:lumMod val="75000"/>
                  <a:lumOff val="25000"/>
                </a:schemeClr>
              </a:solidFill>
              <a:latin typeface="Arial" pitchFamily="34" charset="0"/>
              <a:cs typeface="Arial" pitchFamily="34" charset="0"/>
            </a:endParaRPr>
          </a:p>
        </p:txBody>
      </p:sp>
      <p:sp>
        <p:nvSpPr>
          <p:cNvPr id="29" name="28 Rectángulo"/>
          <p:cNvSpPr/>
          <p:nvPr/>
        </p:nvSpPr>
        <p:spPr>
          <a:xfrm>
            <a:off x="3344710" y="3492442"/>
            <a:ext cx="4961090" cy="605294"/>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Contar con un plan de </a:t>
            </a:r>
            <a:r>
              <a:rPr lang="es-CO" sz="1400" dirty="0" smtClean="0">
                <a:solidFill>
                  <a:schemeClr val="tx1">
                    <a:lumMod val="75000"/>
                    <a:lumOff val="25000"/>
                  </a:schemeClr>
                </a:solidFill>
                <a:latin typeface="Arial" pitchFamily="34" charset="0"/>
                <a:cs typeface="Arial" pitchFamily="34" charset="0"/>
              </a:rPr>
              <a:t>fortalecimiento </a:t>
            </a:r>
            <a:r>
              <a:rPr lang="es-CO" sz="1400" dirty="0">
                <a:solidFill>
                  <a:schemeClr val="tx1">
                    <a:lumMod val="75000"/>
                    <a:lumOff val="25000"/>
                  </a:schemeClr>
                </a:solidFill>
                <a:latin typeface="Arial" pitchFamily="34" charset="0"/>
                <a:cs typeface="Arial" pitchFamily="34" charset="0"/>
              </a:rPr>
              <a:t>organizado en torno a unos ejes </a:t>
            </a:r>
            <a:r>
              <a:rPr lang="es-CO" sz="1400" dirty="0" smtClean="0">
                <a:solidFill>
                  <a:schemeClr val="tx1">
                    <a:lumMod val="75000"/>
                    <a:lumOff val="25000"/>
                  </a:schemeClr>
                </a:solidFill>
                <a:latin typeface="Arial" pitchFamily="34" charset="0"/>
                <a:cs typeface="Arial" pitchFamily="34" charset="0"/>
              </a:rPr>
              <a:t>estratégicos.</a:t>
            </a:r>
          </a:p>
        </p:txBody>
      </p:sp>
      <p:sp>
        <p:nvSpPr>
          <p:cNvPr id="30" name="29 Rectángulo"/>
          <p:cNvSpPr/>
          <p:nvPr/>
        </p:nvSpPr>
        <p:spPr>
          <a:xfrm>
            <a:off x="3344708" y="4878846"/>
            <a:ext cx="4729321" cy="861774"/>
          </a:xfrm>
          <a:prstGeom prst="rect">
            <a:avLst/>
          </a:prstGeom>
        </p:spPr>
        <p:txBody>
          <a:bodyPr wrap="square">
            <a:spAutoFit/>
          </a:bodyPr>
          <a:lstStyle/>
          <a:p>
            <a:pPr marL="285750" indent="-285750">
              <a:lnSpc>
                <a:spcPts val="2000"/>
              </a:lnSpc>
              <a:buFont typeface="Arial" panose="020B0604020202020204" pitchFamily="34" charset="0"/>
              <a:buChar char="•"/>
            </a:pPr>
            <a:r>
              <a:rPr lang="es-CO" sz="1400" dirty="0">
                <a:solidFill>
                  <a:schemeClr val="tx1">
                    <a:lumMod val="75000"/>
                    <a:lumOff val="25000"/>
                  </a:schemeClr>
                </a:solidFill>
                <a:latin typeface="Arial" pitchFamily="34" charset="0"/>
                <a:cs typeface="Arial" pitchFamily="34" charset="0"/>
              </a:rPr>
              <a:t>Plan de </a:t>
            </a:r>
            <a:r>
              <a:rPr lang="es-CO" sz="1400" dirty="0" smtClean="0">
                <a:solidFill>
                  <a:schemeClr val="tx1">
                    <a:lumMod val="75000"/>
                    <a:lumOff val="25000"/>
                  </a:schemeClr>
                </a:solidFill>
                <a:latin typeface="Arial" pitchFamily="34" charset="0"/>
                <a:cs typeface="Arial" pitchFamily="34" charset="0"/>
              </a:rPr>
              <a:t>acompañamiento técnico </a:t>
            </a:r>
            <a:r>
              <a:rPr lang="es-CO" sz="1400" dirty="0">
                <a:solidFill>
                  <a:schemeClr val="tx1">
                    <a:lumMod val="75000"/>
                    <a:lumOff val="25000"/>
                  </a:schemeClr>
                </a:solidFill>
                <a:latin typeface="Arial" pitchFamily="34" charset="0"/>
                <a:cs typeface="Arial" pitchFamily="34" charset="0"/>
              </a:rPr>
              <a:t>en niñez y </a:t>
            </a:r>
            <a:r>
              <a:rPr lang="es-CO" sz="1400" dirty="0" smtClean="0">
                <a:solidFill>
                  <a:schemeClr val="tx1">
                    <a:lumMod val="75000"/>
                    <a:lumOff val="25000"/>
                  </a:schemeClr>
                </a:solidFill>
                <a:latin typeface="Arial" pitchFamily="34" charset="0"/>
                <a:cs typeface="Arial" pitchFamily="34" charset="0"/>
              </a:rPr>
              <a:t>gobernanza</a:t>
            </a:r>
          </a:p>
          <a:p>
            <a:pPr marL="285750" indent="-285750">
              <a:lnSpc>
                <a:spcPts val="2000"/>
              </a:lnSpc>
              <a:buFont typeface="Arial" panose="020B0604020202020204" pitchFamily="34" charset="0"/>
              <a:buChar char="•"/>
            </a:pPr>
            <a:r>
              <a:rPr lang="es-CO" sz="1400" dirty="0" smtClean="0">
                <a:solidFill>
                  <a:schemeClr val="tx1">
                    <a:lumMod val="75000"/>
                    <a:lumOff val="25000"/>
                  </a:schemeClr>
                </a:solidFill>
                <a:latin typeface="Arial" pitchFamily="34" charset="0"/>
                <a:cs typeface="Arial" pitchFamily="34" charset="0"/>
              </a:rPr>
              <a:t>Acompañamiento </a:t>
            </a:r>
            <a:r>
              <a:rPr lang="es-CO" sz="1400" dirty="0">
                <a:solidFill>
                  <a:schemeClr val="tx1">
                    <a:lumMod val="75000"/>
                    <a:lumOff val="25000"/>
                  </a:schemeClr>
                </a:solidFill>
                <a:latin typeface="Arial" pitchFamily="34" charset="0"/>
                <a:cs typeface="Arial" pitchFamily="34" charset="0"/>
              </a:rPr>
              <a:t>para la gestión de proyectos </a:t>
            </a:r>
          </a:p>
        </p:txBody>
      </p:sp>
      <p:sp>
        <p:nvSpPr>
          <p:cNvPr id="31" name="Elipse 30"/>
          <p:cNvSpPr/>
          <p:nvPr/>
        </p:nvSpPr>
        <p:spPr>
          <a:xfrm>
            <a:off x="1072798" y="458015"/>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4</a:t>
            </a:r>
            <a:endParaRPr lang="es-CO" b="1" dirty="0">
              <a:solidFill>
                <a:schemeClr val="tx1"/>
              </a:solidFill>
            </a:endParaRPr>
          </a:p>
        </p:txBody>
      </p:sp>
      <p:pic>
        <p:nvPicPr>
          <p:cNvPr id="32" name="Imagen 31" descr="Resultado de imagen para 3d white little people"/>
          <p:cNvPicPr/>
          <p:nvPr/>
        </p:nvPicPr>
        <p:blipFill rotWithShape="1">
          <a:blip r:embed="rId5">
            <a:extLst>
              <a:ext uri="{28A0092B-C50C-407E-A947-70E740481C1C}">
                <a14:useLocalDpi xmlns:a14="http://schemas.microsoft.com/office/drawing/2010/main" val="0"/>
              </a:ext>
            </a:extLst>
          </a:blip>
          <a:srcRect l="6666" t="3077" r="6112" b="13333"/>
          <a:stretch/>
        </p:blipFill>
        <p:spPr bwMode="auto">
          <a:xfrm>
            <a:off x="1371600" y="1913407"/>
            <a:ext cx="960787" cy="829793"/>
          </a:xfrm>
          <a:prstGeom prst="rect">
            <a:avLst/>
          </a:prstGeom>
          <a:noFill/>
          <a:ln>
            <a:noFill/>
          </a:ln>
          <a:extLst>
            <a:ext uri="{53640926-AAD7-44D8-BBD7-CCE9431645EC}">
              <a14:shadowObscured xmlns:a14="http://schemas.microsoft.com/office/drawing/2010/main"/>
            </a:ext>
          </a:extLst>
        </p:spPr>
      </p:pic>
      <p:pic>
        <p:nvPicPr>
          <p:cNvPr id="34" name="Picture 2" descr="Resultado de imagen para 3d white little people outp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199" y="4571999"/>
            <a:ext cx="1113187" cy="94733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Resultado de imagen para 3d white little peopl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7800" y="3238781"/>
            <a:ext cx="838200" cy="95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69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447800" y="265093"/>
            <a:ext cx="6797031" cy="954107"/>
          </a:xfrm>
          <a:prstGeom prst="rect">
            <a:avLst/>
          </a:prstGeom>
          <a:solidFill>
            <a:schemeClr val="accent5">
              <a:lumMod val="60000"/>
              <a:lumOff val="40000"/>
            </a:schemeClr>
          </a:solidFill>
        </p:spPr>
        <p:txBody>
          <a:bodyPr wrap="square">
            <a:spAutoFit/>
          </a:bodyPr>
          <a:lstStyle/>
          <a:p>
            <a:pPr algn="ctr"/>
            <a:r>
              <a:rPr lang="es-CO" sz="2800" b="1" dirty="0" smtClean="0">
                <a:latin typeface="Arial" pitchFamily="34" charset="0"/>
                <a:cs typeface="Arial" pitchFamily="34" charset="0"/>
              </a:rPr>
              <a:t>Acompañamiento a la implementación </a:t>
            </a:r>
          </a:p>
          <a:p>
            <a:pPr algn="ctr"/>
            <a:r>
              <a:rPr lang="es-CO" sz="2800" b="1" dirty="0" smtClean="0">
                <a:latin typeface="Arial" pitchFamily="34" charset="0"/>
                <a:cs typeface="Arial" pitchFamily="34" charset="0"/>
              </a:rPr>
              <a:t>del plan de fortalecimiento</a:t>
            </a:r>
            <a:endParaRPr lang="es-CO" sz="2800" b="1" dirty="0">
              <a:latin typeface="Arial" pitchFamily="34" charset="0"/>
              <a:cs typeface="Arial" pitchFamily="34" charset="0"/>
            </a:endParaRPr>
          </a:p>
        </p:txBody>
      </p:sp>
      <p:grpSp>
        <p:nvGrpSpPr>
          <p:cNvPr id="26" name="25 Grupo"/>
          <p:cNvGrpSpPr/>
          <p:nvPr/>
        </p:nvGrpSpPr>
        <p:grpSpPr>
          <a:xfrm>
            <a:off x="849456" y="1905000"/>
            <a:ext cx="7380143" cy="1223366"/>
            <a:chOff x="231940" y="2233288"/>
            <a:chExt cx="7380143" cy="1223366"/>
          </a:xfrm>
        </p:grpSpPr>
        <p:grpSp>
          <p:nvGrpSpPr>
            <p:cNvPr id="17" name="16 Grupo"/>
            <p:cNvGrpSpPr/>
            <p:nvPr/>
          </p:nvGrpSpPr>
          <p:grpSpPr>
            <a:xfrm>
              <a:off x="231940" y="2233288"/>
              <a:ext cx="2062716" cy="1223366"/>
              <a:chOff x="231940" y="2233288"/>
              <a:chExt cx="2062716" cy="1223366"/>
            </a:xfrm>
          </p:grpSpPr>
          <p:pic>
            <p:nvPicPr>
              <p:cNvPr id="8" name="Picture 3" descr="\\Lfserver\data 1\LEDFISH\CLIENTES\Unicef\Politicas Publicas 2012\imagenes\Piezas Nuevas\31_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940" y="223328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231940" y="3130098"/>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Pregunta</a:t>
                </a:r>
                <a:endParaRPr lang="es-CO" sz="1400" b="1" dirty="0">
                  <a:solidFill>
                    <a:schemeClr val="tx1">
                      <a:lumMod val="75000"/>
                      <a:lumOff val="25000"/>
                    </a:schemeClr>
                  </a:solidFill>
                  <a:latin typeface="Arial" pitchFamily="34" charset="0"/>
                  <a:cs typeface="Arial" pitchFamily="34" charset="0"/>
                </a:endParaRPr>
              </a:p>
            </p:txBody>
          </p:sp>
        </p:grpSp>
        <p:sp>
          <p:nvSpPr>
            <p:cNvPr id="23" name="22 Rectángulo"/>
            <p:cNvSpPr/>
            <p:nvPr/>
          </p:nvSpPr>
          <p:spPr>
            <a:xfrm>
              <a:off x="2505694" y="223328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7" name="26 Grupo"/>
          <p:cNvGrpSpPr/>
          <p:nvPr/>
        </p:nvGrpSpPr>
        <p:grpSpPr>
          <a:xfrm>
            <a:off x="849456" y="3244728"/>
            <a:ext cx="7380143" cy="1251072"/>
            <a:chOff x="231940" y="3573016"/>
            <a:chExt cx="7380143" cy="1251072"/>
          </a:xfrm>
        </p:grpSpPr>
        <p:grpSp>
          <p:nvGrpSpPr>
            <p:cNvPr id="18" name="17 Grupo"/>
            <p:cNvGrpSpPr/>
            <p:nvPr/>
          </p:nvGrpSpPr>
          <p:grpSpPr>
            <a:xfrm>
              <a:off x="231940" y="3587038"/>
              <a:ext cx="2062716" cy="1237050"/>
              <a:chOff x="231940" y="3587038"/>
              <a:chExt cx="2062716" cy="1237050"/>
            </a:xfrm>
          </p:grpSpPr>
          <p:pic>
            <p:nvPicPr>
              <p:cNvPr id="9" name="Picture 5" descr="\\Lfserver\data 1\LEDFISH\CLIENTES\Unicef\Politicas Publicas 2012\imagenes\Piezas Nuevas\31_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1940" y="3587038"/>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5" name="14 Rectángulo"/>
              <p:cNvSpPr/>
              <p:nvPr/>
            </p:nvSpPr>
            <p:spPr>
              <a:xfrm>
                <a:off x="231940" y="455221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Resultado</a:t>
                </a:r>
                <a:endParaRPr lang="es-CO" sz="1400" b="1" dirty="0">
                  <a:solidFill>
                    <a:schemeClr val="tx1">
                      <a:lumMod val="75000"/>
                      <a:lumOff val="25000"/>
                    </a:schemeClr>
                  </a:solidFill>
                  <a:latin typeface="Arial" pitchFamily="34" charset="0"/>
                  <a:cs typeface="Arial" pitchFamily="34" charset="0"/>
                </a:endParaRPr>
              </a:p>
            </p:txBody>
          </p:sp>
        </p:grpSp>
        <p:sp>
          <p:nvSpPr>
            <p:cNvPr id="24" name="23 Rectángulo"/>
            <p:cNvSpPr/>
            <p:nvPr/>
          </p:nvSpPr>
          <p:spPr>
            <a:xfrm>
              <a:off x="2505694" y="3573016"/>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grpSp>
        <p:nvGrpSpPr>
          <p:cNvPr id="28" name="27 Grupo"/>
          <p:cNvGrpSpPr/>
          <p:nvPr/>
        </p:nvGrpSpPr>
        <p:grpSpPr>
          <a:xfrm>
            <a:off x="849456" y="4609335"/>
            <a:ext cx="7380143" cy="1258065"/>
            <a:chOff x="231940" y="4937623"/>
            <a:chExt cx="7380143" cy="1258065"/>
          </a:xfrm>
        </p:grpSpPr>
        <p:grpSp>
          <p:nvGrpSpPr>
            <p:cNvPr id="19" name="18 Grupo"/>
            <p:cNvGrpSpPr/>
            <p:nvPr/>
          </p:nvGrpSpPr>
          <p:grpSpPr>
            <a:xfrm>
              <a:off x="231940" y="4937623"/>
              <a:ext cx="2062716" cy="1258065"/>
              <a:chOff x="231940" y="5008873"/>
              <a:chExt cx="2062716" cy="1258065"/>
            </a:xfrm>
          </p:grpSpPr>
          <p:pic>
            <p:nvPicPr>
              <p:cNvPr id="10" name="Picture 7" descr="\\Lfserver\data 1\LEDFISH\CLIENTES\Unicef\Politicas Publicas 2012\imagenes\Piezas Nuevas\31_3.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1940" y="5008873"/>
                <a:ext cx="2062716" cy="1223366"/>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231940" y="5995069"/>
                <a:ext cx="1715613" cy="271869"/>
              </a:xfrm>
              <a:prstGeom prst="rect">
                <a:avLst/>
              </a:prstGeom>
            </p:spPr>
            <p:txBody>
              <a:bodyPr wrap="square">
                <a:spAutoFit/>
              </a:bodyPr>
              <a:lstStyle/>
              <a:p>
                <a:pPr algn="ctr">
                  <a:lnSpc>
                    <a:spcPts val="1400"/>
                  </a:lnSpc>
                </a:pPr>
                <a:r>
                  <a:rPr lang="es-CO" sz="1400" b="1" dirty="0" smtClean="0">
                    <a:solidFill>
                      <a:schemeClr val="tx1">
                        <a:lumMod val="75000"/>
                        <a:lumOff val="25000"/>
                      </a:schemeClr>
                    </a:solidFill>
                    <a:latin typeface="Arial" pitchFamily="34" charset="0"/>
                    <a:cs typeface="Arial" pitchFamily="34" charset="0"/>
                  </a:rPr>
                  <a:t>Producto</a:t>
                </a:r>
                <a:endParaRPr lang="es-CO" sz="1400" b="1" dirty="0">
                  <a:solidFill>
                    <a:schemeClr val="tx1">
                      <a:lumMod val="75000"/>
                      <a:lumOff val="25000"/>
                    </a:schemeClr>
                  </a:solidFill>
                  <a:latin typeface="Arial" pitchFamily="34" charset="0"/>
                  <a:cs typeface="Arial" pitchFamily="34" charset="0"/>
                </a:endParaRPr>
              </a:p>
            </p:txBody>
          </p:sp>
        </p:grpSp>
        <p:sp>
          <p:nvSpPr>
            <p:cNvPr id="25" name="24 Rectángulo"/>
            <p:cNvSpPr/>
            <p:nvPr/>
          </p:nvSpPr>
          <p:spPr>
            <a:xfrm>
              <a:off x="2505694" y="4941168"/>
              <a:ext cx="5106389" cy="1223366"/>
            </a:xfrm>
            <a:prstGeom prst="rect">
              <a:avLst/>
            </a:prstGeom>
            <a:solidFill>
              <a:srgbClr val="FFFFFF">
                <a:alpha val="50196"/>
              </a:srgbClr>
            </a:solidFill>
            <a:ln w="1270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2" name="21 Rectángulo"/>
          <p:cNvSpPr/>
          <p:nvPr/>
        </p:nvSpPr>
        <p:spPr>
          <a:xfrm>
            <a:off x="3268509" y="2267828"/>
            <a:ext cx="4761594" cy="605294"/>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 </a:t>
            </a:r>
            <a:r>
              <a:rPr lang="es-CO" sz="1400" dirty="0" smtClean="0">
                <a:solidFill>
                  <a:schemeClr val="tx1">
                    <a:lumMod val="75000"/>
                    <a:lumOff val="25000"/>
                  </a:schemeClr>
                </a:solidFill>
                <a:latin typeface="Arial" pitchFamily="34" charset="0"/>
                <a:cs typeface="Arial" pitchFamily="34" charset="0"/>
              </a:rPr>
              <a:t>Cuáles son los </a:t>
            </a:r>
            <a:r>
              <a:rPr lang="es-CO" sz="1400" dirty="0">
                <a:solidFill>
                  <a:schemeClr val="tx1">
                    <a:lumMod val="75000"/>
                    <a:lumOff val="25000"/>
                  </a:schemeClr>
                </a:solidFill>
                <a:latin typeface="Arial" pitchFamily="34" charset="0"/>
                <a:cs typeface="Arial" pitchFamily="34" charset="0"/>
              </a:rPr>
              <a:t>actores </a:t>
            </a:r>
            <a:r>
              <a:rPr lang="es-CO" sz="1400" dirty="0" smtClean="0">
                <a:solidFill>
                  <a:schemeClr val="tx1">
                    <a:lumMod val="75000"/>
                    <a:lumOff val="25000"/>
                  </a:schemeClr>
                </a:solidFill>
                <a:latin typeface="Arial" pitchFamily="34" charset="0"/>
                <a:cs typeface="Arial" pitchFamily="34" charset="0"/>
              </a:rPr>
              <a:t>que brindarán acompañamiento y qué tipo </a:t>
            </a:r>
            <a:r>
              <a:rPr lang="es-CO" sz="1400" dirty="0">
                <a:solidFill>
                  <a:schemeClr val="tx1">
                    <a:lumMod val="75000"/>
                    <a:lumOff val="25000"/>
                  </a:schemeClr>
                </a:solidFill>
                <a:latin typeface="Arial" pitchFamily="34" charset="0"/>
                <a:cs typeface="Arial" pitchFamily="34" charset="0"/>
              </a:rPr>
              <a:t>de asistencia técnica </a:t>
            </a:r>
            <a:r>
              <a:rPr lang="es-CO" sz="1400" dirty="0" smtClean="0">
                <a:solidFill>
                  <a:schemeClr val="tx1">
                    <a:lumMod val="75000"/>
                    <a:lumOff val="25000"/>
                  </a:schemeClr>
                </a:solidFill>
                <a:latin typeface="Arial" pitchFamily="34" charset="0"/>
                <a:cs typeface="Arial" pitchFamily="34" charset="0"/>
              </a:rPr>
              <a:t>brindarán?</a:t>
            </a:r>
            <a:endParaRPr lang="es-CO" sz="1400" dirty="0">
              <a:solidFill>
                <a:schemeClr val="tx1">
                  <a:lumMod val="75000"/>
                  <a:lumOff val="25000"/>
                </a:schemeClr>
              </a:solidFill>
              <a:latin typeface="Arial" pitchFamily="34" charset="0"/>
              <a:cs typeface="Arial" pitchFamily="34" charset="0"/>
            </a:endParaRPr>
          </a:p>
        </p:txBody>
      </p:sp>
      <p:sp>
        <p:nvSpPr>
          <p:cNvPr id="29" name="28 Rectángulo"/>
          <p:cNvSpPr/>
          <p:nvPr/>
        </p:nvSpPr>
        <p:spPr>
          <a:xfrm>
            <a:off x="3268510" y="3689787"/>
            <a:ext cx="4961090" cy="348813"/>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TAN </a:t>
            </a:r>
            <a:r>
              <a:rPr lang="es-CO" sz="1400" dirty="0" smtClean="0">
                <a:solidFill>
                  <a:schemeClr val="tx1">
                    <a:lumMod val="75000"/>
                    <a:lumOff val="25000"/>
                  </a:schemeClr>
                </a:solidFill>
                <a:latin typeface="Arial" pitchFamily="34" charset="0"/>
                <a:cs typeface="Arial" pitchFamily="34" charset="0"/>
              </a:rPr>
              <a:t>fortalecidos con el </a:t>
            </a:r>
            <a:r>
              <a:rPr lang="es-CO" sz="1400" dirty="0">
                <a:solidFill>
                  <a:schemeClr val="tx1">
                    <a:lumMod val="75000"/>
                    <a:lumOff val="25000"/>
                  </a:schemeClr>
                </a:solidFill>
                <a:latin typeface="Arial" pitchFamily="34" charset="0"/>
                <a:cs typeface="Arial" pitchFamily="34" charset="0"/>
              </a:rPr>
              <a:t>acompañamiento técnico</a:t>
            </a:r>
          </a:p>
        </p:txBody>
      </p:sp>
      <p:sp>
        <p:nvSpPr>
          <p:cNvPr id="30" name="29 Rectángulo"/>
          <p:cNvSpPr/>
          <p:nvPr/>
        </p:nvSpPr>
        <p:spPr>
          <a:xfrm>
            <a:off x="3268508" y="4957306"/>
            <a:ext cx="4729321" cy="605294"/>
          </a:xfrm>
          <a:prstGeom prst="rect">
            <a:avLst/>
          </a:prstGeom>
        </p:spPr>
        <p:txBody>
          <a:bodyPr wrap="square">
            <a:spAutoFit/>
          </a:bodyPr>
          <a:lstStyle/>
          <a:p>
            <a:pPr>
              <a:lnSpc>
                <a:spcPts val="2000"/>
              </a:lnSpc>
            </a:pPr>
            <a:r>
              <a:rPr lang="es-CO" sz="1400" dirty="0">
                <a:solidFill>
                  <a:schemeClr val="tx1">
                    <a:lumMod val="75000"/>
                    <a:lumOff val="25000"/>
                  </a:schemeClr>
                </a:solidFill>
                <a:latin typeface="Arial" pitchFamily="34" charset="0"/>
                <a:cs typeface="Arial" pitchFamily="34" charset="0"/>
              </a:rPr>
              <a:t>Actores comprometidos </a:t>
            </a:r>
            <a:r>
              <a:rPr lang="es-CO" sz="1400" dirty="0" smtClean="0">
                <a:solidFill>
                  <a:schemeClr val="tx1">
                    <a:lumMod val="75000"/>
                    <a:lumOff val="25000"/>
                  </a:schemeClr>
                </a:solidFill>
                <a:latin typeface="Arial" pitchFamily="34" charset="0"/>
                <a:cs typeface="Arial" pitchFamily="34" charset="0"/>
              </a:rPr>
              <a:t>y con planes de </a:t>
            </a:r>
            <a:r>
              <a:rPr lang="es-CO" sz="1400" dirty="0">
                <a:solidFill>
                  <a:schemeClr val="tx1">
                    <a:lumMod val="75000"/>
                    <a:lumOff val="25000"/>
                  </a:schemeClr>
                </a:solidFill>
                <a:latin typeface="Arial" pitchFamily="34" charset="0"/>
                <a:cs typeface="Arial" pitchFamily="34" charset="0"/>
              </a:rPr>
              <a:t>acompañamiento a los TAN </a:t>
            </a:r>
            <a:r>
              <a:rPr lang="es-CO" sz="1400" dirty="0" smtClean="0">
                <a:solidFill>
                  <a:schemeClr val="tx1">
                    <a:lumMod val="75000"/>
                    <a:lumOff val="25000"/>
                  </a:schemeClr>
                </a:solidFill>
                <a:latin typeface="Arial" pitchFamily="34" charset="0"/>
                <a:cs typeface="Arial" pitchFamily="34" charset="0"/>
              </a:rPr>
              <a:t>definidos</a:t>
            </a:r>
            <a:endParaRPr lang="es-CO" sz="1400" dirty="0">
              <a:solidFill>
                <a:schemeClr val="tx1">
                  <a:lumMod val="75000"/>
                  <a:lumOff val="25000"/>
                </a:schemeClr>
              </a:solidFill>
              <a:latin typeface="Arial" pitchFamily="34" charset="0"/>
              <a:cs typeface="Arial" pitchFamily="34" charset="0"/>
            </a:endParaRPr>
          </a:p>
        </p:txBody>
      </p:sp>
      <p:sp>
        <p:nvSpPr>
          <p:cNvPr id="31" name="Elipse 30"/>
          <p:cNvSpPr/>
          <p:nvPr/>
        </p:nvSpPr>
        <p:spPr>
          <a:xfrm>
            <a:off x="863248" y="5334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5</a:t>
            </a:r>
            <a:endParaRPr lang="es-CO" b="1" dirty="0">
              <a:solidFill>
                <a:schemeClr val="tx1"/>
              </a:solidFill>
            </a:endParaRPr>
          </a:p>
        </p:txBody>
      </p:sp>
      <p:pic>
        <p:nvPicPr>
          <p:cNvPr id="32" name="Imagen 31" descr="Resultado de imagen para 3d white little people"/>
          <p:cNvPicPr/>
          <p:nvPr/>
        </p:nvPicPr>
        <p:blipFill rotWithShape="1">
          <a:blip r:embed="rId5">
            <a:extLst>
              <a:ext uri="{28A0092B-C50C-407E-A947-70E740481C1C}">
                <a14:useLocalDpi xmlns:a14="http://schemas.microsoft.com/office/drawing/2010/main" val="0"/>
              </a:ext>
            </a:extLst>
          </a:blip>
          <a:srcRect l="6666" t="3077" r="6112" b="13333"/>
          <a:stretch/>
        </p:blipFill>
        <p:spPr bwMode="auto">
          <a:xfrm>
            <a:off x="1325213" y="1989607"/>
            <a:ext cx="960787" cy="829793"/>
          </a:xfrm>
          <a:prstGeom prst="rect">
            <a:avLst/>
          </a:prstGeom>
          <a:noFill/>
          <a:ln>
            <a:noFill/>
          </a:ln>
          <a:extLst>
            <a:ext uri="{53640926-AAD7-44D8-BBD7-CCE9431645EC}">
              <a14:shadowObscured xmlns:a14="http://schemas.microsoft.com/office/drawing/2010/main"/>
            </a:ext>
          </a:extLst>
        </p:spPr>
      </p:pic>
      <p:pic>
        <p:nvPicPr>
          <p:cNvPr id="33" name="Picture 2" descr="Resultado de imagen para 3d white little people outp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4691469"/>
            <a:ext cx="1139190" cy="94733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Resultado de imagen para 3d white little people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3282051"/>
            <a:ext cx="990600" cy="952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01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fserver\data 1\LEDFISH\CLIENTES\Unicef\Politicas Publicas 2012\imagenes\Piezas Nuevas\33_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80708" y="990600"/>
            <a:ext cx="2181892" cy="2057400"/>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p:cNvSpPr/>
          <p:nvPr/>
        </p:nvSpPr>
        <p:spPr>
          <a:xfrm>
            <a:off x="1295400" y="381000"/>
            <a:ext cx="6629400" cy="523220"/>
          </a:xfrm>
          <a:prstGeom prst="rect">
            <a:avLst/>
          </a:prstGeom>
          <a:solidFill>
            <a:schemeClr val="accent5">
              <a:lumMod val="60000"/>
              <a:lumOff val="40000"/>
            </a:schemeClr>
          </a:solidFill>
        </p:spPr>
        <p:txBody>
          <a:bodyPr wrap="square">
            <a:spAutoFit/>
          </a:bodyPr>
          <a:lstStyle/>
          <a:p>
            <a:pPr algn="ctr"/>
            <a:r>
              <a:rPr lang="es-CO" sz="2800" b="1" dirty="0" smtClean="0">
                <a:latin typeface="Arial" pitchFamily="34" charset="0"/>
                <a:cs typeface="Arial" pitchFamily="34" charset="0"/>
              </a:rPr>
              <a:t>Seguimiento, monitoreo y evaluación</a:t>
            </a:r>
            <a:endParaRPr lang="es-CO" sz="2800" b="1" dirty="0">
              <a:latin typeface="Arial" pitchFamily="34" charset="0"/>
              <a:cs typeface="Arial" pitchFamily="34" charset="0"/>
            </a:endParaRPr>
          </a:p>
        </p:txBody>
      </p:sp>
      <p:sp>
        <p:nvSpPr>
          <p:cNvPr id="18" name="Elipse 17"/>
          <p:cNvSpPr/>
          <p:nvPr/>
        </p:nvSpPr>
        <p:spPr>
          <a:xfrm>
            <a:off x="609600" y="4572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6</a:t>
            </a:r>
            <a:endParaRPr lang="es-CO" b="1" dirty="0">
              <a:solidFill>
                <a:schemeClr val="tx1"/>
              </a:solidFill>
            </a:endParaRPr>
          </a:p>
        </p:txBody>
      </p:sp>
      <p:pic>
        <p:nvPicPr>
          <p:cNvPr id="4098" name="Picture 2" descr="Resultado de imagen para 3d white little peo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581400"/>
            <a:ext cx="1401236" cy="1708280"/>
          </a:xfrm>
          <a:prstGeom prst="rect">
            <a:avLst/>
          </a:prstGeom>
          <a:noFill/>
          <a:extLst>
            <a:ext uri="{909E8E84-426E-40DD-AFC4-6F175D3DCCD1}">
              <a14:hiddenFill xmlns:a14="http://schemas.microsoft.com/office/drawing/2010/main">
                <a:solidFill>
                  <a:srgbClr val="FFFFFF"/>
                </a:solidFill>
              </a14:hiddenFill>
            </a:ext>
          </a:extLst>
        </p:spPr>
      </p:pic>
      <p:sp>
        <p:nvSpPr>
          <p:cNvPr id="7" name="4 Rectángulo">
            <a:hlinkClick r:id="rId4" action="ppaction://hlinksldjump"/>
          </p:cNvPr>
          <p:cNvSpPr/>
          <p:nvPr/>
        </p:nvSpPr>
        <p:spPr>
          <a:xfrm>
            <a:off x="5715000" y="5300246"/>
            <a:ext cx="3124200" cy="584775"/>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Reconocimiento a corto, mediano y largo plazo</a:t>
            </a:r>
            <a:endParaRPr lang="es-CO" sz="1600" b="1" dirty="0">
              <a:solidFill>
                <a:schemeClr val="tx1">
                  <a:lumMod val="75000"/>
                  <a:lumOff val="25000"/>
                </a:schemeClr>
              </a:solidFill>
              <a:latin typeface="Arial" pitchFamily="34" charset="0"/>
              <a:cs typeface="Arial" pitchFamily="34" charset="0"/>
            </a:endParaRPr>
          </a:p>
        </p:txBody>
      </p:sp>
      <p:pic>
        <p:nvPicPr>
          <p:cNvPr id="8" name="Imagen 7" descr="Resultado de imagen para 3d white little people"/>
          <p:cNvPicPr/>
          <p:nvPr/>
        </p:nvPicPr>
        <p:blipFill rotWithShape="1">
          <a:blip r:embed="rId5">
            <a:extLst>
              <a:ext uri="{28A0092B-C50C-407E-A947-70E740481C1C}">
                <a14:useLocalDpi xmlns:a14="http://schemas.microsoft.com/office/drawing/2010/main" val="0"/>
              </a:ext>
            </a:extLst>
          </a:blip>
          <a:srcRect b="9279"/>
          <a:stretch/>
        </p:blipFill>
        <p:spPr bwMode="auto">
          <a:xfrm>
            <a:off x="3657600" y="3657599"/>
            <a:ext cx="1924050" cy="1582579"/>
          </a:xfrm>
          <a:prstGeom prst="rect">
            <a:avLst/>
          </a:prstGeom>
          <a:noFill/>
          <a:ln>
            <a:noFill/>
          </a:ln>
          <a:extLst>
            <a:ext uri="{53640926-AAD7-44D8-BBD7-CCE9431645EC}">
              <a14:shadowObscured xmlns:a14="http://schemas.microsoft.com/office/drawing/2010/main"/>
            </a:ext>
          </a:extLst>
        </p:spPr>
      </p:pic>
      <p:sp>
        <p:nvSpPr>
          <p:cNvPr id="9" name="4 Rectángulo">
            <a:hlinkClick r:id="rId4" action="ppaction://hlinksldjump"/>
          </p:cNvPr>
          <p:cNvSpPr/>
          <p:nvPr/>
        </p:nvSpPr>
        <p:spPr>
          <a:xfrm>
            <a:off x="3048000" y="5282625"/>
            <a:ext cx="3124200" cy="584775"/>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Efectos del plan de fortalecimiento</a:t>
            </a:r>
            <a:endParaRPr lang="es-CO" sz="1600" b="1" dirty="0">
              <a:solidFill>
                <a:schemeClr val="tx1">
                  <a:lumMod val="75000"/>
                  <a:lumOff val="25000"/>
                </a:schemeClr>
              </a:solidFill>
              <a:latin typeface="Arial" pitchFamily="34" charset="0"/>
              <a:cs typeface="Arial" pitchFamily="34" charset="0"/>
            </a:endParaRPr>
          </a:p>
        </p:txBody>
      </p:sp>
      <p:pic>
        <p:nvPicPr>
          <p:cNvPr id="4100" name="Picture 4" descr="Resultado de imagen para 3d white little peo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599" y="3649591"/>
            <a:ext cx="1652679" cy="1591658"/>
          </a:xfrm>
          <a:prstGeom prst="rect">
            <a:avLst/>
          </a:prstGeom>
          <a:noFill/>
          <a:extLst>
            <a:ext uri="{909E8E84-426E-40DD-AFC4-6F175D3DCCD1}">
              <a14:hiddenFill xmlns:a14="http://schemas.microsoft.com/office/drawing/2010/main">
                <a:solidFill>
                  <a:srgbClr val="FFFFFF"/>
                </a:solidFill>
              </a14:hiddenFill>
            </a:ext>
          </a:extLst>
        </p:spPr>
      </p:pic>
      <p:sp>
        <p:nvSpPr>
          <p:cNvPr id="11" name="4 Rectángulo">
            <a:hlinkClick r:id="rId4" action="ppaction://hlinksldjump"/>
          </p:cNvPr>
          <p:cNvSpPr/>
          <p:nvPr/>
        </p:nvSpPr>
        <p:spPr>
          <a:xfrm>
            <a:off x="228600" y="5257800"/>
            <a:ext cx="3124200" cy="338554"/>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Criterios de evaluación</a:t>
            </a:r>
            <a:endParaRPr lang="es-CO" sz="1600" b="1" dirty="0">
              <a:solidFill>
                <a:schemeClr val="tx1">
                  <a:lumMod val="75000"/>
                  <a:lumOff val="25000"/>
                </a:schemeClr>
              </a:solidFill>
              <a:latin typeface="Arial" pitchFamily="34" charset="0"/>
              <a:cs typeface="Arial" pitchFamily="34" charset="0"/>
            </a:endParaRPr>
          </a:p>
        </p:txBody>
      </p:sp>
      <p:pic>
        <p:nvPicPr>
          <p:cNvPr id="2" name="Imagen 1"/>
          <p:cNvPicPr>
            <a:picLocks noChangeAspect="1"/>
          </p:cNvPicPr>
          <p:nvPr/>
        </p:nvPicPr>
        <p:blipFill>
          <a:blip r:embed="rId7"/>
          <a:stretch>
            <a:fillRect/>
          </a:stretch>
        </p:blipFill>
        <p:spPr>
          <a:xfrm>
            <a:off x="3657600" y="1419225"/>
            <a:ext cx="1647825" cy="1476375"/>
          </a:xfrm>
          <a:prstGeom prst="rect">
            <a:avLst/>
          </a:prstGeom>
        </p:spPr>
      </p:pic>
    </p:spTree>
    <p:extLst>
      <p:ext uri="{BB962C8B-B14F-4D97-AF65-F5344CB8AC3E}">
        <p14:creationId xmlns:p14="http://schemas.microsoft.com/office/powerpoint/2010/main" val="3497582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045156"/>
            <a:ext cx="987179" cy="88148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graphicFrame>
        <p:nvGraphicFramePr>
          <p:cNvPr id="3" name="Diagram 2"/>
          <p:cNvGraphicFramePr/>
          <p:nvPr/>
        </p:nvGraphicFramePr>
        <p:xfrm>
          <a:off x="57150" y="1219200"/>
          <a:ext cx="8915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29 Rectángulo"/>
          <p:cNvSpPr>
            <a:spLocks noGrp="1"/>
          </p:cNvSpPr>
          <p:nvPr>
            <p:ph type="title"/>
          </p:nvPr>
        </p:nvSpPr>
        <p:spPr>
          <a:xfrm>
            <a:off x="457200" y="76200"/>
            <a:ext cx="8229600" cy="461665"/>
          </a:xfrm>
          <a:prstGeom prst="rect">
            <a:avLst/>
          </a:prstGeom>
          <a:solidFill>
            <a:schemeClr val="accent5">
              <a:lumMod val="60000"/>
              <a:lumOff val="40000"/>
            </a:schemeClr>
          </a:solidFill>
        </p:spPr>
        <p:txBody>
          <a:bodyPr wrap="square">
            <a:spAutoFit/>
          </a:bodyPr>
          <a:lstStyle/>
          <a:p>
            <a:pPr algn="ctr"/>
            <a:r>
              <a:rPr lang="es-CO" sz="2400" b="1" dirty="0" smtClean="0">
                <a:latin typeface="Arial" pitchFamily="34" charset="0"/>
                <a:cs typeface="Arial" pitchFamily="34" charset="0"/>
              </a:rPr>
              <a:t>Articulación entre las rutas…</a:t>
            </a:r>
            <a:endParaRPr lang="es-CO" sz="2400" b="1" dirty="0">
              <a:latin typeface="Arial" pitchFamily="34" charset="0"/>
              <a:cs typeface="Arial" pitchFamily="34" charset="0"/>
            </a:endParaRPr>
          </a:p>
        </p:txBody>
      </p:sp>
      <p:sp>
        <p:nvSpPr>
          <p:cNvPr id="6" name="Elipse 55"/>
          <p:cNvSpPr/>
          <p:nvPr/>
        </p:nvSpPr>
        <p:spPr>
          <a:xfrm>
            <a:off x="22098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1</a:t>
            </a:r>
            <a:endParaRPr lang="es-CO" b="1" dirty="0">
              <a:solidFill>
                <a:schemeClr val="tx1"/>
              </a:solidFill>
            </a:endParaRPr>
          </a:p>
        </p:txBody>
      </p:sp>
      <p:sp>
        <p:nvSpPr>
          <p:cNvPr id="7" name="Elipse 55"/>
          <p:cNvSpPr/>
          <p:nvPr/>
        </p:nvSpPr>
        <p:spPr>
          <a:xfrm>
            <a:off x="41148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2</a:t>
            </a:r>
          </a:p>
        </p:txBody>
      </p:sp>
      <p:sp>
        <p:nvSpPr>
          <p:cNvPr id="8" name="Elipse 55"/>
          <p:cNvSpPr/>
          <p:nvPr/>
        </p:nvSpPr>
        <p:spPr>
          <a:xfrm>
            <a:off x="59436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3</a:t>
            </a:r>
          </a:p>
        </p:txBody>
      </p:sp>
      <p:sp>
        <p:nvSpPr>
          <p:cNvPr id="9" name="Elipse 55"/>
          <p:cNvSpPr/>
          <p:nvPr/>
        </p:nvSpPr>
        <p:spPr>
          <a:xfrm>
            <a:off x="76200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4</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2894" y="838200"/>
            <a:ext cx="1136906" cy="1143002"/>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6272" y="863769"/>
            <a:ext cx="1248528" cy="116806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422" y="1012379"/>
            <a:ext cx="804978" cy="72390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pic>
        <p:nvPicPr>
          <p:cNvPr id="22" name="Imagen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5234" y="4316904"/>
            <a:ext cx="1624166" cy="1474296"/>
          </a:xfrm>
          <a:prstGeom prst="rect">
            <a:avLst/>
          </a:prstGeom>
          <a:ln>
            <a:noFill/>
          </a:ln>
        </p:spPr>
      </p:pic>
      <p:sp>
        <p:nvSpPr>
          <p:cNvPr id="23" name="9 CuadroTexto"/>
          <p:cNvSpPr txBox="1"/>
          <p:nvPr/>
        </p:nvSpPr>
        <p:spPr>
          <a:xfrm>
            <a:off x="1385951" y="3707304"/>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Sensibilización y alistamiento</a:t>
            </a:r>
            <a:endParaRPr lang="es-CO" sz="1300" b="1" dirty="0">
              <a:solidFill>
                <a:schemeClr val="tx1">
                  <a:lumMod val="75000"/>
                  <a:lumOff val="25000"/>
                </a:schemeClr>
              </a:solidFill>
              <a:latin typeface="Arial" pitchFamily="34" charset="0"/>
              <a:cs typeface="Arial" pitchFamily="34" charset="0"/>
            </a:endParaRPr>
          </a:p>
        </p:txBody>
      </p:sp>
      <p:sp>
        <p:nvSpPr>
          <p:cNvPr id="24" name="Elipse 55"/>
          <p:cNvSpPr/>
          <p:nvPr/>
        </p:nvSpPr>
        <p:spPr>
          <a:xfrm>
            <a:off x="990600" y="3758441"/>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1</a:t>
            </a:r>
            <a:endParaRPr lang="es-CO" dirty="0">
              <a:solidFill>
                <a:schemeClr val="tx1"/>
              </a:solidFill>
            </a:endParaRPr>
          </a:p>
        </p:txBody>
      </p:sp>
      <p:sp>
        <p:nvSpPr>
          <p:cNvPr id="25" name="9 CuadroTexto"/>
          <p:cNvSpPr txBox="1"/>
          <p:nvPr/>
        </p:nvSpPr>
        <p:spPr>
          <a:xfrm>
            <a:off x="3317007" y="3733800"/>
            <a:ext cx="1538351" cy="492443"/>
          </a:xfrm>
          <a:prstGeom prst="rect">
            <a:avLst/>
          </a:prstGeom>
          <a:noFill/>
        </p:spPr>
        <p:txBody>
          <a:bodyPr wrap="square" rtlCol="0">
            <a:spAutoFit/>
          </a:bodyPr>
          <a:lstStyle/>
          <a:p>
            <a:pPr algn="ctr"/>
            <a:r>
              <a:rPr lang="es-CO" sz="1300" b="1" dirty="0">
                <a:solidFill>
                  <a:schemeClr val="tx1">
                    <a:lumMod val="75000"/>
                    <a:lumOff val="25000"/>
                  </a:schemeClr>
                </a:solidFill>
                <a:latin typeface="Arial" pitchFamily="34" charset="0"/>
                <a:cs typeface="Arial" pitchFamily="34" charset="0"/>
              </a:rPr>
              <a:t>Pacto</a:t>
            </a:r>
          </a:p>
          <a:p>
            <a:pPr algn="ctr"/>
            <a:r>
              <a:rPr lang="es-CO" sz="1300" b="1" dirty="0">
                <a:solidFill>
                  <a:schemeClr val="tx1">
                    <a:lumMod val="75000"/>
                    <a:lumOff val="25000"/>
                  </a:schemeClr>
                </a:solidFill>
                <a:latin typeface="Arial" pitchFamily="34" charset="0"/>
                <a:cs typeface="Arial" pitchFamily="34" charset="0"/>
              </a:rPr>
              <a:t>Inicial</a:t>
            </a:r>
          </a:p>
        </p:txBody>
      </p:sp>
      <p:sp>
        <p:nvSpPr>
          <p:cNvPr id="26" name="Elipse 62"/>
          <p:cNvSpPr/>
          <p:nvPr/>
        </p:nvSpPr>
        <p:spPr>
          <a:xfrm>
            <a:off x="3303525" y="3769043"/>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2</a:t>
            </a:r>
            <a:endParaRPr lang="es-CO" dirty="0">
              <a:solidFill>
                <a:schemeClr val="tx1"/>
              </a:solidFill>
            </a:endParaRPr>
          </a:p>
        </p:txBody>
      </p:sp>
      <p:pic>
        <p:nvPicPr>
          <p:cNvPr id="27" name="Imagen 30" descr="Resultado de imagen para 3d white little"/>
          <p:cNvPicPr/>
          <p:nvPr/>
        </p:nvPicPr>
        <p:blipFill rotWithShape="1">
          <a:blip r:embed="rId13">
            <a:extLst>
              <a:ext uri="{28A0092B-C50C-407E-A947-70E740481C1C}">
                <a14:useLocalDpi xmlns:a14="http://schemas.microsoft.com/office/drawing/2010/main" val="0"/>
              </a:ext>
            </a:extLst>
          </a:blip>
          <a:srcRect l="17143" t="6564" r="16148" b="5381"/>
          <a:stretch/>
        </p:blipFill>
        <p:spPr bwMode="auto">
          <a:xfrm>
            <a:off x="2971800" y="4343400"/>
            <a:ext cx="1815868" cy="1600200"/>
          </a:xfrm>
          <a:prstGeom prst="rect">
            <a:avLst/>
          </a:prstGeom>
          <a:noFill/>
          <a:ln>
            <a:noFill/>
          </a:ln>
          <a:extLst>
            <a:ext uri="{53640926-AAD7-44D8-BBD7-CCE9431645EC}">
              <a14:shadowObscured xmlns:a14="http://schemas.microsoft.com/office/drawing/2010/main"/>
            </a:ext>
          </a:extLst>
        </p:spPr>
      </p:pic>
      <p:sp>
        <p:nvSpPr>
          <p:cNvPr id="28" name="9 CuadroTexto"/>
          <p:cNvSpPr txBox="1"/>
          <p:nvPr/>
        </p:nvSpPr>
        <p:spPr>
          <a:xfrm>
            <a:off x="5091049" y="3733800"/>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Análisis del contexto</a:t>
            </a:r>
            <a:endParaRPr lang="es-CO" sz="1300" b="1" dirty="0">
              <a:solidFill>
                <a:schemeClr val="tx1">
                  <a:lumMod val="75000"/>
                  <a:lumOff val="25000"/>
                </a:schemeClr>
              </a:solidFill>
              <a:latin typeface="Arial" pitchFamily="34" charset="0"/>
              <a:cs typeface="Arial" pitchFamily="34" charset="0"/>
            </a:endParaRPr>
          </a:p>
        </p:txBody>
      </p:sp>
      <p:pic>
        <p:nvPicPr>
          <p:cNvPr id="29" name="Imagen 39" descr="Resultado de imagen para 3d white little"/>
          <p:cNvPicPr/>
          <p:nvPr/>
        </p:nvPicPr>
        <p:blipFill rotWithShape="1">
          <a:blip r:embed="rId14" cstate="print">
            <a:extLst>
              <a:ext uri="{28A0092B-C50C-407E-A947-70E740481C1C}">
                <a14:useLocalDpi xmlns:a14="http://schemas.microsoft.com/office/drawing/2010/main" val="0"/>
              </a:ext>
            </a:extLst>
          </a:blip>
          <a:srcRect l="13243" t="15829" r="12583" b="6728"/>
          <a:stretch/>
        </p:blipFill>
        <p:spPr bwMode="auto">
          <a:xfrm>
            <a:off x="5091048" y="4265767"/>
            <a:ext cx="1538352" cy="1601633"/>
          </a:xfrm>
          <a:prstGeom prst="rect">
            <a:avLst/>
          </a:prstGeom>
          <a:noFill/>
          <a:ln>
            <a:noFill/>
          </a:ln>
          <a:extLst>
            <a:ext uri="{53640926-AAD7-44D8-BBD7-CCE9431645EC}">
              <a14:shadowObscured xmlns:a14="http://schemas.microsoft.com/office/drawing/2010/main"/>
            </a:ext>
          </a:extLst>
        </p:spPr>
      </p:pic>
      <p:sp>
        <p:nvSpPr>
          <p:cNvPr id="32" name="Elipse 63"/>
          <p:cNvSpPr/>
          <p:nvPr/>
        </p:nvSpPr>
        <p:spPr>
          <a:xfrm>
            <a:off x="4876800" y="37338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3</a:t>
            </a:r>
            <a:endParaRPr lang="es-CO" dirty="0">
              <a:solidFill>
                <a:schemeClr val="tx1"/>
              </a:solidFill>
            </a:endParaRPr>
          </a:p>
        </p:txBody>
      </p:sp>
      <p:sp>
        <p:nvSpPr>
          <p:cNvPr id="33" name="9 CuadroTexto"/>
          <p:cNvSpPr txBox="1"/>
          <p:nvPr/>
        </p:nvSpPr>
        <p:spPr>
          <a:xfrm>
            <a:off x="7072249" y="3732030"/>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Plan de Fortalecimiento</a:t>
            </a:r>
            <a:endParaRPr lang="es-CO" sz="1300" b="1" dirty="0">
              <a:solidFill>
                <a:schemeClr val="tx1">
                  <a:lumMod val="75000"/>
                  <a:lumOff val="25000"/>
                </a:schemeClr>
              </a:solidFill>
              <a:latin typeface="Arial" pitchFamily="34" charset="0"/>
              <a:cs typeface="Arial" pitchFamily="34" charset="0"/>
            </a:endParaRPr>
          </a:p>
        </p:txBody>
      </p:sp>
      <p:pic>
        <p:nvPicPr>
          <p:cNvPr id="34" name="Imagen 28" descr="Resultado de imagen para 3d white little"/>
          <p:cNvPicPr/>
          <p:nvPr/>
        </p:nvPicPr>
        <p:blipFill rotWithShape="1">
          <a:blip r:embed="rId15" cstate="print">
            <a:extLst>
              <a:ext uri="{28A0092B-C50C-407E-A947-70E740481C1C}">
                <a14:useLocalDpi xmlns:a14="http://schemas.microsoft.com/office/drawing/2010/main" val="0"/>
              </a:ext>
            </a:extLst>
          </a:blip>
          <a:srcRect l="11542" t="2185" r="8686" b="12952"/>
          <a:stretch/>
        </p:blipFill>
        <p:spPr bwMode="auto">
          <a:xfrm>
            <a:off x="7040062" y="4469304"/>
            <a:ext cx="1347474" cy="1474296"/>
          </a:xfrm>
          <a:prstGeom prst="rect">
            <a:avLst/>
          </a:prstGeom>
          <a:noFill/>
          <a:ln>
            <a:noFill/>
          </a:ln>
          <a:extLst>
            <a:ext uri="{53640926-AAD7-44D8-BBD7-CCE9431645EC}">
              <a14:shadowObscured xmlns:a14="http://schemas.microsoft.com/office/drawing/2010/main"/>
            </a:ext>
          </a:extLst>
        </p:spPr>
      </p:pic>
      <p:sp>
        <p:nvSpPr>
          <p:cNvPr id="35" name="Elipse 64"/>
          <p:cNvSpPr/>
          <p:nvPr/>
        </p:nvSpPr>
        <p:spPr>
          <a:xfrm>
            <a:off x="6781800" y="3756671"/>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4</a:t>
            </a:r>
            <a:endParaRPr lang="es-CO" dirty="0">
              <a:solidFill>
                <a:schemeClr val="tx1"/>
              </a:solidFill>
            </a:endParaRPr>
          </a:p>
        </p:txBody>
      </p:sp>
    </p:spTree>
    <p:extLst>
      <p:ext uri="{BB962C8B-B14F-4D97-AF65-F5344CB8AC3E}">
        <p14:creationId xmlns:p14="http://schemas.microsoft.com/office/powerpoint/2010/main" val="249944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216" y="1025571"/>
            <a:ext cx="1165584" cy="103182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938954"/>
            <a:ext cx="1114045" cy="104224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3584" y="1127185"/>
            <a:ext cx="883836" cy="88383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graphicFrame>
        <p:nvGraphicFramePr>
          <p:cNvPr id="4" name="Diagram 3"/>
          <p:cNvGraphicFramePr/>
          <p:nvPr>
            <p:extLst/>
          </p:nvPr>
        </p:nvGraphicFramePr>
        <p:xfrm>
          <a:off x="342900" y="1371600"/>
          <a:ext cx="8496300" cy="304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29 Rectángulo"/>
          <p:cNvSpPr>
            <a:spLocks noGrp="1"/>
          </p:cNvSpPr>
          <p:nvPr>
            <p:ph type="title"/>
          </p:nvPr>
        </p:nvSpPr>
        <p:spPr>
          <a:xfrm>
            <a:off x="457200" y="76200"/>
            <a:ext cx="8229600" cy="461665"/>
          </a:xfrm>
          <a:prstGeom prst="rect">
            <a:avLst/>
          </a:prstGeom>
          <a:solidFill>
            <a:schemeClr val="accent5">
              <a:lumMod val="60000"/>
              <a:lumOff val="40000"/>
            </a:schemeClr>
          </a:solidFill>
        </p:spPr>
        <p:txBody>
          <a:bodyPr wrap="square">
            <a:spAutoFit/>
          </a:bodyPr>
          <a:lstStyle/>
          <a:p>
            <a:r>
              <a:rPr lang="es-CO" sz="2400" b="1" dirty="0">
                <a:latin typeface="Arial" pitchFamily="34" charset="0"/>
                <a:cs typeface="Arial" pitchFamily="34" charset="0"/>
              </a:rPr>
              <a:t>Articulación entre las rutas…</a:t>
            </a:r>
          </a:p>
        </p:txBody>
      </p:sp>
      <p:sp>
        <p:nvSpPr>
          <p:cNvPr id="10" name="Elipse 55"/>
          <p:cNvSpPr/>
          <p:nvPr/>
        </p:nvSpPr>
        <p:spPr>
          <a:xfrm>
            <a:off x="4114800" y="1346537"/>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6</a:t>
            </a:r>
            <a:endParaRPr lang="es-CO" b="1" dirty="0">
              <a:solidFill>
                <a:schemeClr val="tx1"/>
              </a:solidFill>
            </a:endParaRPr>
          </a:p>
        </p:txBody>
      </p:sp>
      <p:sp>
        <p:nvSpPr>
          <p:cNvPr id="11" name="Elipse 55"/>
          <p:cNvSpPr/>
          <p:nvPr/>
        </p:nvSpPr>
        <p:spPr>
          <a:xfrm>
            <a:off x="6019800" y="1346537"/>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7</a:t>
            </a:r>
            <a:endParaRPr lang="es-CO" b="1" dirty="0">
              <a:solidFill>
                <a:schemeClr val="tx1"/>
              </a:solidFill>
            </a:endParaRPr>
          </a:p>
        </p:txBody>
      </p:sp>
      <p:sp>
        <p:nvSpPr>
          <p:cNvPr id="12" name="Elipse 55"/>
          <p:cNvSpPr/>
          <p:nvPr/>
        </p:nvSpPr>
        <p:spPr>
          <a:xfrm>
            <a:off x="7772400" y="1346537"/>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8</a:t>
            </a:r>
            <a:endParaRPr lang="es-CO" b="1" dirty="0">
              <a:solidFill>
                <a:schemeClr val="tx1"/>
              </a:solidFill>
            </a:endParaRPr>
          </a:p>
        </p:txBody>
      </p:sp>
      <p:sp>
        <p:nvSpPr>
          <p:cNvPr id="13" name="Elipse 55"/>
          <p:cNvSpPr/>
          <p:nvPr/>
        </p:nvSpPr>
        <p:spPr>
          <a:xfrm>
            <a:off x="2133600" y="12954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5</a:t>
            </a:r>
          </a:p>
        </p:txBody>
      </p:sp>
      <p:pic>
        <p:nvPicPr>
          <p:cNvPr id="19" name="Content Placeholder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04350" y="1127184"/>
            <a:ext cx="868050" cy="705405"/>
          </a:xfrm>
          <a:prstGeom prst="rect">
            <a:avLst/>
          </a:prstGeom>
        </p:spPr>
      </p:pic>
      <p:sp>
        <p:nvSpPr>
          <p:cNvPr id="22" name="9 CuadroTexto"/>
          <p:cNvSpPr txBox="1"/>
          <p:nvPr/>
        </p:nvSpPr>
        <p:spPr>
          <a:xfrm>
            <a:off x="2455539" y="4149306"/>
            <a:ext cx="1699669" cy="692497"/>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Acompañamiento a la implementación</a:t>
            </a:r>
            <a:endParaRPr lang="es-CO" sz="1300" b="1" dirty="0">
              <a:solidFill>
                <a:schemeClr val="tx1">
                  <a:lumMod val="75000"/>
                  <a:lumOff val="25000"/>
                </a:schemeClr>
              </a:solidFill>
              <a:latin typeface="Arial" pitchFamily="34" charset="0"/>
              <a:cs typeface="Arial" pitchFamily="34" charset="0"/>
            </a:endParaRPr>
          </a:p>
        </p:txBody>
      </p:sp>
      <p:pic>
        <p:nvPicPr>
          <p:cNvPr id="23" name="Imagen 36" descr="Resultado de imagen para 3d white little"/>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86000" y="5057667"/>
            <a:ext cx="1819358" cy="1377639"/>
          </a:xfrm>
          <a:prstGeom prst="rect">
            <a:avLst/>
          </a:prstGeom>
          <a:noFill/>
          <a:ln>
            <a:noFill/>
          </a:ln>
        </p:spPr>
      </p:pic>
      <p:sp>
        <p:nvSpPr>
          <p:cNvPr id="24" name="Elipse 65"/>
          <p:cNvSpPr/>
          <p:nvPr/>
        </p:nvSpPr>
        <p:spPr>
          <a:xfrm>
            <a:off x="2057400" y="423689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5</a:t>
            </a:r>
            <a:endParaRPr lang="es-CO" dirty="0">
              <a:solidFill>
                <a:schemeClr val="tx1"/>
              </a:solidFill>
            </a:endParaRPr>
          </a:p>
        </p:txBody>
      </p:sp>
      <p:sp>
        <p:nvSpPr>
          <p:cNvPr id="25" name="9 CuadroTexto"/>
          <p:cNvSpPr txBox="1"/>
          <p:nvPr/>
        </p:nvSpPr>
        <p:spPr>
          <a:xfrm>
            <a:off x="4946594" y="4238625"/>
            <a:ext cx="1538351" cy="692497"/>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Seguimiento, monitoreo y evaluación</a:t>
            </a:r>
            <a:endParaRPr lang="es-CO" sz="1300" b="1" dirty="0">
              <a:solidFill>
                <a:schemeClr val="tx1">
                  <a:lumMod val="75000"/>
                  <a:lumOff val="25000"/>
                </a:schemeClr>
              </a:solidFill>
              <a:latin typeface="Arial" pitchFamily="34" charset="0"/>
              <a:cs typeface="Arial" pitchFamily="34" charset="0"/>
            </a:endParaRPr>
          </a:p>
        </p:txBody>
      </p:sp>
      <p:sp>
        <p:nvSpPr>
          <p:cNvPr id="26" name="Elipse 66"/>
          <p:cNvSpPr/>
          <p:nvPr/>
        </p:nvSpPr>
        <p:spPr>
          <a:xfrm>
            <a:off x="4724400" y="4338161"/>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6</a:t>
            </a:r>
            <a:endParaRPr lang="es-CO" dirty="0">
              <a:solidFill>
                <a:schemeClr val="tx1"/>
              </a:solidFill>
            </a:endParaRPr>
          </a:p>
        </p:txBody>
      </p:sp>
      <p:pic>
        <p:nvPicPr>
          <p:cNvPr id="27" name="Imagen 3"/>
          <p:cNvPicPr>
            <a:picLocks noChangeAspect="1"/>
          </p:cNvPicPr>
          <p:nvPr/>
        </p:nvPicPr>
        <p:blipFill>
          <a:blip r:embed="rId13"/>
          <a:stretch>
            <a:fillRect/>
          </a:stretch>
        </p:blipFill>
        <p:spPr>
          <a:xfrm>
            <a:off x="4865976" y="5076825"/>
            <a:ext cx="1647825" cy="1476375"/>
          </a:xfrm>
          <a:prstGeom prst="rect">
            <a:avLst/>
          </a:prstGeom>
        </p:spPr>
      </p:pic>
    </p:spTree>
    <p:extLst>
      <p:ext uri="{BB962C8B-B14F-4D97-AF65-F5344CB8AC3E}">
        <p14:creationId xmlns:p14="http://schemas.microsoft.com/office/powerpoint/2010/main" val="83629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a:ln w="57150">
            <a:solidFill>
              <a:schemeClr val="accent5">
                <a:lumMod val="60000"/>
                <a:lumOff val="40000"/>
              </a:schemeClr>
            </a:solidFill>
            <a:prstDash val="sysDot"/>
          </a:ln>
        </p:spPr>
        <p:style>
          <a:lnRef idx="2">
            <a:schemeClr val="accent1"/>
          </a:lnRef>
          <a:fillRef idx="1">
            <a:schemeClr val="lt1"/>
          </a:fillRef>
          <a:effectRef idx="0">
            <a:schemeClr val="accent1"/>
          </a:effectRef>
          <a:fontRef idx="minor">
            <a:schemeClr val="dk1"/>
          </a:fontRef>
        </p:style>
        <p:txBody>
          <a:bodyPr>
            <a:normAutofit/>
          </a:bodyPr>
          <a:lstStyle/>
          <a:p>
            <a:r>
              <a:rPr lang="es-CO" sz="5400" b="1" dirty="0" smtClean="0"/>
              <a:t>Gracias…</a:t>
            </a:r>
            <a:endParaRPr lang="en-US" sz="5400" b="1" dirty="0"/>
          </a:p>
        </p:txBody>
      </p:sp>
      <p:pic>
        <p:nvPicPr>
          <p:cNvPr id="9" name="Imagen 9"/>
          <p:cNvPicPr>
            <a:picLocks noChangeAspect="1"/>
          </p:cNvPicPr>
          <p:nvPr/>
        </p:nvPicPr>
        <p:blipFill>
          <a:blip r:embed="rId2"/>
          <a:stretch>
            <a:fillRect/>
          </a:stretch>
        </p:blipFill>
        <p:spPr>
          <a:xfrm>
            <a:off x="3390900" y="1447800"/>
            <a:ext cx="2362200" cy="1005191"/>
          </a:xfrm>
          <a:prstGeom prst="rect">
            <a:avLst/>
          </a:prstGeom>
        </p:spPr>
      </p:pic>
      <p:pic>
        <p:nvPicPr>
          <p:cNvPr id="10" name="Picture 9" descr="C:\Users\mcosorio\Documents\COLOMBIA CHILD FRIENDLY CITIES\LOGOS\urban skylin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4572000"/>
            <a:ext cx="5715000" cy="1495425"/>
          </a:xfrm>
          <a:prstGeom prst="rect">
            <a:avLst/>
          </a:prstGeom>
          <a:noFill/>
          <a:ln>
            <a:noFill/>
          </a:ln>
        </p:spPr>
      </p:pic>
    </p:spTree>
    <p:extLst>
      <p:ext uri="{BB962C8B-B14F-4D97-AF65-F5344CB8AC3E}">
        <p14:creationId xmlns:p14="http://schemas.microsoft.com/office/powerpoint/2010/main" val="1490769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563562"/>
          </a:xfrm>
          <a:solidFill>
            <a:schemeClr val="accent5">
              <a:lumMod val="60000"/>
              <a:lumOff val="40000"/>
            </a:schemeClr>
          </a:solidFill>
        </p:spPr>
        <p:txBody>
          <a:bodyPr>
            <a:noAutofit/>
          </a:bodyPr>
          <a:lstStyle/>
          <a:p>
            <a:r>
              <a:rPr lang="es-CO" sz="2800" b="1" dirty="0" smtClean="0"/>
              <a:t/>
            </a:r>
            <a:br>
              <a:rPr lang="es-CO" sz="2800" b="1" dirty="0" smtClean="0"/>
            </a:br>
            <a:r>
              <a:rPr lang="es-CO" sz="2800" b="1" dirty="0" smtClean="0"/>
              <a:t>¿</a:t>
            </a:r>
            <a:r>
              <a:rPr lang="es-CO" sz="2800" b="1" dirty="0"/>
              <a:t>Qué es la estrategia de Territorios amigos de la niñez?</a:t>
            </a:r>
            <a:r>
              <a:rPr lang="en-US" sz="2800" b="1" dirty="0"/>
              <a:t/>
            </a:r>
            <a:br>
              <a:rPr lang="en-US" sz="2800" b="1" dirty="0"/>
            </a:b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114152"/>
              </p:ext>
            </p:extLst>
          </p:nvPr>
        </p:nvGraphicFramePr>
        <p:xfrm>
          <a:off x="445394" y="762000"/>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Users\mcosorio\Documents\COLOMBIA CHILD FRIENDLY CITIES\LOGOS\urban5.png"/>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209800"/>
            <a:ext cx="942304" cy="990600"/>
          </a:xfrm>
          <a:prstGeom prst="rect">
            <a:avLst/>
          </a:prstGeom>
          <a:noFill/>
          <a:ln>
            <a:noFill/>
          </a:ln>
        </p:spPr>
      </p:pic>
      <p:cxnSp>
        <p:nvCxnSpPr>
          <p:cNvPr id="6" name="Straight Connector 5"/>
          <p:cNvCxnSpPr/>
          <p:nvPr/>
        </p:nvCxnSpPr>
        <p:spPr>
          <a:xfrm>
            <a:off x="1524000" y="4495800"/>
            <a:ext cx="6096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4855339"/>
            <a:ext cx="2101537"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pPr algn="ctr"/>
            <a:r>
              <a:rPr lang="es-CO" dirty="0" smtClean="0">
                <a:solidFill>
                  <a:schemeClr val="tx1"/>
                </a:solidFill>
              </a:rPr>
              <a:t>Sistema de</a:t>
            </a:r>
            <a:endParaRPr lang="en-US" dirty="0" smtClean="0">
              <a:solidFill>
                <a:schemeClr val="tx1"/>
              </a:solidFill>
            </a:endParaRPr>
          </a:p>
          <a:p>
            <a:r>
              <a:rPr lang="es-CO" dirty="0" smtClean="0">
                <a:solidFill>
                  <a:schemeClr val="tx1"/>
                </a:solidFill>
              </a:rPr>
              <a:t>buen gobierno local </a:t>
            </a:r>
            <a:endParaRPr lang="en-US" dirty="0">
              <a:solidFill>
                <a:schemeClr val="tx1"/>
              </a:solidFill>
            </a:endParaRPr>
          </a:p>
        </p:txBody>
      </p:sp>
      <p:sp>
        <p:nvSpPr>
          <p:cNvPr id="13" name="TextBox 12"/>
          <p:cNvSpPr txBox="1"/>
          <p:nvPr/>
        </p:nvSpPr>
        <p:spPr>
          <a:xfrm>
            <a:off x="2971800" y="4855339"/>
            <a:ext cx="2057400"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s-CO" dirty="0" smtClean="0">
                <a:solidFill>
                  <a:schemeClr val="tx1"/>
                </a:solidFill>
              </a:rPr>
              <a:t>Supone un proceso participativo</a:t>
            </a:r>
            <a:endParaRPr lang="en-US" dirty="0">
              <a:solidFill>
                <a:schemeClr val="tx1"/>
              </a:solidFill>
            </a:endParaRPr>
          </a:p>
        </p:txBody>
      </p:sp>
      <p:sp>
        <p:nvSpPr>
          <p:cNvPr id="14" name="TextBox 13"/>
          <p:cNvSpPr txBox="1"/>
          <p:nvPr/>
        </p:nvSpPr>
        <p:spPr>
          <a:xfrm>
            <a:off x="5334000" y="4840069"/>
            <a:ext cx="326264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smtClean="0">
                <a:solidFill>
                  <a:srgbClr val="000000"/>
                </a:solidFill>
              </a:rPr>
              <a:t>Integra </a:t>
            </a:r>
            <a:r>
              <a:rPr lang="es-CO" dirty="0" smtClean="0">
                <a:solidFill>
                  <a:srgbClr val="000000"/>
                </a:solidFill>
              </a:rPr>
              <a:t>los </a:t>
            </a:r>
            <a:r>
              <a:rPr lang="es-CO" dirty="0">
                <a:solidFill>
                  <a:srgbClr val="000000"/>
                </a:solidFill>
              </a:rPr>
              <a:t>procesos nacionales </a:t>
            </a:r>
            <a:r>
              <a:rPr lang="es-CO" dirty="0" smtClean="0">
                <a:solidFill>
                  <a:srgbClr val="000000"/>
                </a:solidFill>
              </a:rPr>
              <a:t>con y en acciones</a:t>
            </a:r>
            <a:r>
              <a:rPr lang="en-US" dirty="0">
                <a:solidFill>
                  <a:srgbClr val="000000"/>
                </a:solidFill>
              </a:rPr>
              <a:t> </a:t>
            </a:r>
            <a:r>
              <a:rPr lang="es-CO" dirty="0" smtClean="0"/>
              <a:t>a </a:t>
            </a:r>
            <a:r>
              <a:rPr lang="es-CO" dirty="0"/>
              <a:t>nivel local</a:t>
            </a:r>
            <a:endParaRPr lang="en-US" dirty="0"/>
          </a:p>
        </p:txBody>
      </p:sp>
      <p:sp>
        <p:nvSpPr>
          <p:cNvPr id="15" name="TextBox 14"/>
          <p:cNvSpPr txBox="1"/>
          <p:nvPr/>
        </p:nvSpPr>
        <p:spPr>
          <a:xfrm>
            <a:off x="2959994" y="5867400"/>
            <a:ext cx="2907406"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CO" dirty="0" smtClean="0">
                <a:solidFill>
                  <a:schemeClr val="tx1"/>
                </a:solidFill>
              </a:rPr>
              <a:t>Hace de los </a:t>
            </a:r>
            <a:r>
              <a:rPr lang="es-CO" dirty="0">
                <a:solidFill>
                  <a:schemeClr val="tx1"/>
                </a:solidFill>
              </a:rPr>
              <a:t>Derechos </a:t>
            </a:r>
            <a:r>
              <a:rPr lang="es-CO" dirty="0" smtClean="0">
                <a:solidFill>
                  <a:schemeClr val="tx1"/>
                </a:solidFill>
              </a:rPr>
              <a:t>de la Niñez </a:t>
            </a:r>
            <a:r>
              <a:rPr lang="en-US" dirty="0" err="1" smtClean="0">
                <a:solidFill>
                  <a:schemeClr val="tx1"/>
                </a:solidFill>
              </a:rPr>
              <a:t>una</a:t>
            </a:r>
            <a:r>
              <a:rPr lang="en-US" dirty="0" smtClean="0">
                <a:solidFill>
                  <a:schemeClr val="tx1"/>
                </a:solidFill>
              </a:rPr>
              <a:t> </a:t>
            </a:r>
            <a:r>
              <a:rPr lang="en-US" dirty="0" err="1">
                <a:solidFill>
                  <a:schemeClr val="tx1"/>
                </a:solidFill>
              </a:rPr>
              <a:t>práctica</a:t>
            </a:r>
            <a:r>
              <a:rPr lang="en-US" dirty="0">
                <a:solidFill>
                  <a:schemeClr val="tx1"/>
                </a:solidFill>
              </a:rPr>
              <a:t> </a:t>
            </a:r>
            <a:r>
              <a:rPr lang="en-US" dirty="0" err="1" smtClean="0">
                <a:solidFill>
                  <a:schemeClr val="tx1"/>
                </a:solidFill>
              </a:rPr>
              <a:t>diaria</a:t>
            </a:r>
            <a:endParaRPr lang="en-US" dirty="0">
              <a:solidFill>
                <a:schemeClr val="tx1"/>
              </a:solidFill>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3500" y="1333500"/>
            <a:ext cx="2667000" cy="2667000"/>
          </a:xfrm>
          <a:prstGeom prst="rect">
            <a:avLst/>
          </a:prstGeom>
        </p:spPr>
      </p:pic>
    </p:spTree>
    <p:extLst>
      <p:ext uri="{BB962C8B-B14F-4D97-AF65-F5344CB8AC3E}">
        <p14:creationId xmlns:p14="http://schemas.microsoft.com/office/powerpoint/2010/main" val="1403873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8359"/>
            <a:ext cx="5562600" cy="578441"/>
          </a:xfrm>
          <a:solidFill>
            <a:schemeClr val="accent5">
              <a:lumMod val="60000"/>
              <a:lumOff val="40000"/>
            </a:schemeClr>
          </a:solidFill>
        </p:spPr>
        <p:txBody>
          <a:bodyPr>
            <a:normAutofit fontScale="90000"/>
          </a:bodyPr>
          <a:lstStyle/>
          <a:p>
            <a:r>
              <a:rPr lang="es-CO" sz="3200" b="1" dirty="0" smtClean="0"/>
              <a:t>¿Cuáles son los objetivos?</a:t>
            </a:r>
            <a:endParaRPr lang="en-US" sz="32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6860" y="108202"/>
            <a:ext cx="1301499" cy="1149098"/>
          </a:xfrm>
          <a:prstGeom prst="rect">
            <a:avLst/>
          </a:prstGeom>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2000" y="3243070"/>
            <a:ext cx="1447803" cy="1176530"/>
          </a:xfrm>
          <a:prstGeom prst="rect">
            <a:avLst/>
          </a:prstGeom>
        </p:spPr>
      </p:pic>
      <p:grpSp>
        <p:nvGrpSpPr>
          <p:cNvPr id="6" name="Group 5"/>
          <p:cNvGrpSpPr/>
          <p:nvPr/>
        </p:nvGrpSpPr>
        <p:grpSpPr>
          <a:xfrm>
            <a:off x="533400" y="3962401"/>
            <a:ext cx="2420860" cy="2057399"/>
            <a:chOff x="665239" y="1558500"/>
            <a:chExt cx="2763760" cy="1830625"/>
          </a:xfrm>
        </p:grpSpPr>
        <p:sp>
          <p:nvSpPr>
            <p:cNvPr id="7" name="Rectangle 6"/>
            <p:cNvSpPr/>
            <p:nvPr/>
          </p:nvSpPr>
          <p:spPr>
            <a:xfrm>
              <a:off x="665239" y="1558500"/>
              <a:ext cx="2763760" cy="18306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665239" y="1799869"/>
              <a:ext cx="2261825" cy="152145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s-CO" sz="1800" b="1" kern="1200" dirty="0" smtClean="0">
                  <a:solidFill>
                    <a:srgbClr val="FF0000"/>
                  </a:solidFill>
                </a:rPr>
                <a:t>Reconocer</a:t>
              </a:r>
              <a:r>
                <a:rPr lang="es-CO" sz="1800" kern="1200" dirty="0" smtClean="0"/>
                <a:t> los esfuerzos y avances</a:t>
              </a:r>
              <a:endParaRPr lang="en-US" sz="1800" kern="1200" dirty="0"/>
            </a:p>
          </p:txBody>
        </p:sp>
      </p:gr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1877568"/>
            <a:ext cx="1173482" cy="975362"/>
          </a:xfrm>
          <a:prstGeom prst="rect">
            <a:avLst/>
          </a:prstGeom>
        </p:spPr>
      </p:pic>
      <p:sp>
        <p:nvSpPr>
          <p:cNvPr id="10" name="Rectangle 9"/>
          <p:cNvSpPr/>
          <p:nvPr/>
        </p:nvSpPr>
        <p:spPr>
          <a:xfrm>
            <a:off x="5715000" y="2158425"/>
            <a:ext cx="3429000" cy="584775"/>
          </a:xfrm>
          <a:prstGeom prst="rect">
            <a:avLst/>
          </a:prstGeom>
        </p:spPr>
        <p:txBody>
          <a:bodyPr wrap="square">
            <a:spAutoFit/>
          </a:bodyPr>
          <a:lstStyle/>
          <a:p>
            <a:pPr lvl="0"/>
            <a:r>
              <a:rPr lang="es-CO" sz="1600" i="1" dirty="0">
                <a:solidFill>
                  <a:srgbClr val="FF0000"/>
                </a:solidFill>
              </a:rPr>
              <a:t>La niñez en el </a:t>
            </a:r>
            <a:r>
              <a:rPr lang="es-CO" sz="1600" b="1" i="1" dirty="0">
                <a:solidFill>
                  <a:srgbClr val="FF0000"/>
                </a:solidFill>
              </a:rPr>
              <a:t>centro</a:t>
            </a:r>
            <a:r>
              <a:rPr lang="es-CO" sz="1600" i="1" dirty="0">
                <a:solidFill>
                  <a:srgbClr val="FF0000"/>
                </a:solidFill>
              </a:rPr>
              <a:t> </a:t>
            </a:r>
            <a:r>
              <a:rPr lang="es-CO" sz="1600" i="1" dirty="0"/>
              <a:t>de todas la </a:t>
            </a:r>
            <a:r>
              <a:rPr lang="es-CO" sz="1600" i="1" dirty="0" smtClean="0"/>
              <a:t>decisiones</a:t>
            </a:r>
            <a:endParaRPr lang="en-US" sz="1600" dirty="0">
              <a:solidFill>
                <a:srgbClr val="FF0000"/>
              </a:solidFill>
            </a:endParaRPr>
          </a:p>
        </p:txBody>
      </p:sp>
      <p:sp>
        <p:nvSpPr>
          <p:cNvPr id="11" name="TextBox 10"/>
          <p:cNvSpPr txBox="1"/>
          <p:nvPr/>
        </p:nvSpPr>
        <p:spPr>
          <a:xfrm>
            <a:off x="6096000" y="1459468"/>
            <a:ext cx="175260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dirty="0" smtClean="0"/>
              <a:t>Específicos</a:t>
            </a:r>
            <a:endParaRPr lang="en-US" dirty="0"/>
          </a:p>
        </p:txBody>
      </p:sp>
      <p:sp>
        <p:nvSpPr>
          <p:cNvPr id="12" name="TextBox 11"/>
          <p:cNvSpPr txBox="1"/>
          <p:nvPr/>
        </p:nvSpPr>
        <p:spPr>
          <a:xfrm>
            <a:off x="762000" y="2602468"/>
            <a:ext cx="14478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CO" dirty="0" smtClean="0"/>
              <a:t>General</a:t>
            </a:r>
            <a:endParaRPr lang="en-US" dirty="0"/>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4178477"/>
            <a:ext cx="1072898" cy="1231723"/>
          </a:xfrm>
          <a:prstGeom prst="rect">
            <a:avLst/>
          </a:prstGeom>
        </p:spPr>
      </p:pic>
      <p:sp>
        <p:nvSpPr>
          <p:cNvPr id="14" name="Rectangle 13"/>
          <p:cNvSpPr/>
          <p:nvPr/>
        </p:nvSpPr>
        <p:spPr>
          <a:xfrm>
            <a:off x="5715000" y="4444425"/>
            <a:ext cx="3124200" cy="830997"/>
          </a:xfrm>
          <a:prstGeom prst="rect">
            <a:avLst/>
          </a:prstGeom>
        </p:spPr>
        <p:txBody>
          <a:bodyPr wrap="square">
            <a:spAutoFit/>
          </a:bodyPr>
          <a:lstStyle/>
          <a:p>
            <a:pPr lvl="0"/>
            <a:r>
              <a:rPr lang="es-CO" sz="1600" i="1" dirty="0"/>
              <a:t>La niñez mejora </a:t>
            </a:r>
            <a:r>
              <a:rPr lang="es-CO" sz="1600" b="1" i="1" dirty="0">
                <a:solidFill>
                  <a:srgbClr val="FF0000"/>
                </a:solidFill>
              </a:rPr>
              <a:t>¡los territorios se ven! </a:t>
            </a:r>
            <a:endParaRPr lang="es-CO" sz="1600" b="1" i="1" dirty="0" smtClean="0">
              <a:solidFill>
                <a:srgbClr val="FF0000"/>
              </a:solidFill>
            </a:endParaRPr>
          </a:p>
          <a:p>
            <a:pPr lvl="0"/>
            <a:r>
              <a:rPr lang="es-CO" sz="1600" i="1" dirty="0" smtClean="0">
                <a:solidFill>
                  <a:srgbClr val="000000"/>
                </a:solidFill>
              </a:rPr>
              <a:t>Fortalecer capacidades</a:t>
            </a:r>
            <a:endParaRPr lang="en-US" sz="1600" dirty="0">
              <a:solidFill>
                <a:srgbClr val="000000"/>
              </a:solidFill>
            </a:endParaRPr>
          </a:p>
        </p:txBody>
      </p:sp>
      <p:sp>
        <p:nvSpPr>
          <p:cNvPr id="15" name="Rectangle 14"/>
          <p:cNvSpPr/>
          <p:nvPr/>
        </p:nvSpPr>
        <p:spPr>
          <a:xfrm>
            <a:off x="5715000" y="3105835"/>
            <a:ext cx="2971800" cy="584776"/>
          </a:xfrm>
          <a:prstGeom prst="rect">
            <a:avLst/>
          </a:prstGeom>
        </p:spPr>
        <p:txBody>
          <a:bodyPr wrap="square">
            <a:spAutoFit/>
          </a:bodyPr>
          <a:lstStyle/>
          <a:p>
            <a:pPr lvl="0"/>
            <a:r>
              <a:rPr lang="es-CO" sz="1600" i="1" dirty="0"/>
              <a:t>Saber más para </a:t>
            </a:r>
            <a:r>
              <a:rPr lang="es-CO" sz="1600" b="1" i="1" dirty="0">
                <a:solidFill>
                  <a:srgbClr val="FF0000"/>
                </a:solidFill>
              </a:rPr>
              <a:t>hacer </a:t>
            </a:r>
            <a:r>
              <a:rPr lang="es-CO" sz="1600" b="1" i="1" dirty="0" smtClean="0">
                <a:solidFill>
                  <a:srgbClr val="FF0000"/>
                </a:solidFill>
              </a:rPr>
              <a:t>mejor</a:t>
            </a:r>
          </a:p>
          <a:p>
            <a:pPr lvl="0"/>
            <a:r>
              <a:rPr lang="es-CO" sz="1600" i="1" dirty="0" smtClean="0"/>
              <a:t>Incidir en la articulación</a:t>
            </a:r>
            <a:r>
              <a:rPr lang="es-CO" sz="1600" b="1" i="1" dirty="0" smtClean="0">
                <a:solidFill>
                  <a:srgbClr val="FF0000"/>
                </a:solidFill>
              </a:rPr>
              <a:t> </a:t>
            </a:r>
            <a:endParaRPr lang="en-US" sz="1600" b="1" dirty="0">
              <a:solidFill>
                <a:srgbClr val="FF0000"/>
              </a:solidFill>
            </a:endParaRPr>
          </a:p>
        </p:txBody>
      </p:sp>
      <p:sp>
        <p:nvSpPr>
          <p:cNvPr id="16" name="Rectangle 15"/>
          <p:cNvSpPr/>
          <p:nvPr/>
        </p:nvSpPr>
        <p:spPr>
          <a:xfrm>
            <a:off x="5715000" y="5833646"/>
            <a:ext cx="3200400" cy="584776"/>
          </a:xfrm>
          <a:prstGeom prst="rect">
            <a:avLst/>
          </a:prstGeom>
        </p:spPr>
        <p:txBody>
          <a:bodyPr wrap="square">
            <a:spAutoFit/>
          </a:bodyPr>
          <a:lstStyle/>
          <a:p>
            <a:pPr lvl="0"/>
            <a:r>
              <a:rPr lang="es-CO" sz="1600" b="1" i="1" dirty="0">
                <a:solidFill>
                  <a:srgbClr val="FF0000"/>
                </a:solidFill>
              </a:rPr>
              <a:t>Cumplirle a la niñez</a:t>
            </a:r>
            <a:r>
              <a:rPr lang="es-CO" sz="1600" i="1" dirty="0"/>
              <a:t>: ¡Ganamos</a:t>
            </a:r>
            <a:r>
              <a:rPr lang="es-CO" sz="1600" i="1" dirty="0" smtClean="0"/>
              <a:t>!</a:t>
            </a:r>
          </a:p>
          <a:p>
            <a:pPr lvl="0"/>
            <a:r>
              <a:rPr lang="es-CO" sz="1600" i="1" dirty="0" smtClean="0"/>
              <a:t>Reconocer los esfuerzos </a:t>
            </a:r>
            <a:endParaRPr lang="en-US" sz="1600" b="1" dirty="0">
              <a:solidFill>
                <a:srgbClr val="FF0000"/>
              </a:solidFill>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2999" y="5358381"/>
            <a:ext cx="1285801" cy="1271019"/>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8154" y="3015053"/>
            <a:ext cx="1060706" cy="1042418"/>
          </a:xfrm>
          <a:prstGeom prst="rect">
            <a:avLst/>
          </a:prstGeom>
        </p:spPr>
      </p:pic>
    </p:spTree>
    <p:extLst>
      <p:ext uri="{BB962C8B-B14F-4D97-AF65-F5344CB8AC3E}">
        <p14:creationId xmlns:p14="http://schemas.microsoft.com/office/powerpoint/2010/main" val="1304795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533400"/>
          </a:xfrm>
          <a:solidFill>
            <a:schemeClr val="accent5">
              <a:lumMod val="60000"/>
              <a:lumOff val="40000"/>
            </a:schemeClr>
          </a:solidFill>
        </p:spPr>
        <p:txBody>
          <a:bodyPr>
            <a:noAutofit/>
          </a:bodyPr>
          <a:lstStyle/>
          <a:p>
            <a:r>
              <a:rPr lang="es-CO" sz="2800" b="1" dirty="0" smtClean="0"/>
              <a:t/>
            </a:r>
            <a:br>
              <a:rPr lang="es-CO" sz="2800" b="1" dirty="0" smtClean="0"/>
            </a:br>
            <a:r>
              <a:rPr lang="es-CO" sz="2800" b="1" dirty="0" smtClean="0"/>
              <a:t>¿</a:t>
            </a:r>
            <a:r>
              <a:rPr lang="es-CO" sz="2800" b="1" dirty="0"/>
              <a:t>Cuáles son las </a:t>
            </a:r>
            <a:r>
              <a:rPr lang="es-CO" sz="2800" b="1" dirty="0" smtClean="0"/>
              <a:t>características?</a:t>
            </a:r>
            <a:r>
              <a:rPr lang="en-US" sz="2800" b="1" dirty="0"/>
              <a:t/>
            </a:r>
            <a:br>
              <a:rPr lang="en-US" sz="2800" b="1" dirty="0"/>
            </a:br>
            <a:endParaRPr lang="en-US" sz="2800" b="1" dirty="0"/>
          </a:p>
        </p:txBody>
      </p:sp>
      <p:grpSp>
        <p:nvGrpSpPr>
          <p:cNvPr id="30" name="Group 29"/>
          <p:cNvGrpSpPr/>
          <p:nvPr/>
        </p:nvGrpSpPr>
        <p:grpSpPr>
          <a:xfrm>
            <a:off x="4724400" y="3276600"/>
            <a:ext cx="2607072" cy="1146138"/>
            <a:chOff x="5851127" y="3081592"/>
            <a:chExt cx="2607072" cy="1146138"/>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1127" y="3081592"/>
              <a:ext cx="867095" cy="90727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7" name="TextBox 6"/>
            <p:cNvSpPr txBox="1"/>
            <p:nvPr/>
          </p:nvSpPr>
          <p:spPr>
            <a:xfrm>
              <a:off x="6705600" y="3212067"/>
              <a:ext cx="1752599" cy="10156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sz="2000" b="1" dirty="0" smtClean="0"/>
                <a:t>5. Perspectiva de </a:t>
              </a:r>
              <a:r>
                <a:rPr lang="es-CO" sz="2000" b="1" dirty="0" smtClean="0">
                  <a:solidFill>
                    <a:srgbClr val="FF0000"/>
                  </a:solidFill>
                </a:rPr>
                <a:t>género y diferencial</a:t>
              </a:r>
              <a:endParaRPr lang="en-US" sz="2000" b="1" dirty="0">
                <a:solidFill>
                  <a:srgbClr val="FF0000"/>
                </a:solidFill>
              </a:endParaRPr>
            </a:p>
          </p:txBody>
        </p:sp>
      </p:grpSp>
      <p:grpSp>
        <p:nvGrpSpPr>
          <p:cNvPr id="26" name="Group 25"/>
          <p:cNvGrpSpPr/>
          <p:nvPr/>
        </p:nvGrpSpPr>
        <p:grpSpPr>
          <a:xfrm>
            <a:off x="154042" y="990600"/>
            <a:ext cx="3519832" cy="942660"/>
            <a:chOff x="154042" y="1048790"/>
            <a:chExt cx="3519832" cy="94266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042" y="1048790"/>
              <a:ext cx="942660" cy="94266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9" name="Rectangle 8"/>
            <p:cNvSpPr/>
            <p:nvPr/>
          </p:nvSpPr>
          <p:spPr>
            <a:xfrm>
              <a:off x="958194" y="1270320"/>
              <a:ext cx="2715680" cy="40011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none">
              <a:spAutoFit/>
            </a:bodyPr>
            <a:lstStyle/>
            <a:p>
              <a:pPr lvl="0"/>
              <a:r>
                <a:rPr lang="es-PA" sz="2000" b="1" dirty="0" smtClean="0"/>
                <a:t>1. </a:t>
              </a:r>
              <a:r>
                <a:rPr lang="es-PA" sz="2000" b="1" dirty="0" smtClean="0">
                  <a:solidFill>
                    <a:srgbClr val="FF0000"/>
                  </a:solidFill>
                </a:rPr>
                <a:t>Autonomía</a:t>
              </a:r>
              <a:r>
                <a:rPr lang="es-PA" sz="2000" b="1" dirty="0" smtClean="0"/>
                <a:t> </a:t>
              </a:r>
              <a:r>
                <a:rPr lang="es-PA" sz="2000" b="1" dirty="0"/>
                <a:t>territorial</a:t>
              </a:r>
              <a:endParaRPr lang="en-US" sz="2000" dirty="0"/>
            </a:p>
          </p:txBody>
        </p:sp>
      </p:grpSp>
      <p:grpSp>
        <p:nvGrpSpPr>
          <p:cNvPr id="28" name="Group 27"/>
          <p:cNvGrpSpPr/>
          <p:nvPr/>
        </p:nvGrpSpPr>
        <p:grpSpPr>
          <a:xfrm>
            <a:off x="5654034" y="2154935"/>
            <a:ext cx="2925134" cy="816865"/>
            <a:chOff x="6117335" y="1929142"/>
            <a:chExt cx="2925134" cy="816865"/>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7335" y="1929142"/>
              <a:ext cx="816865" cy="81686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13" name="TextBox 12"/>
            <p:cNvSpPr txBox="1"/>
            <p:nvPr/>
          </p:nvSpPr>
          <p:spPr>
            <a:xfrm>
              <a:off x="6934200" y="2133600"/>
              <a:ext cx="2108269" cy="40011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s-CO" sz="2000" b="1" dirty="0" smtClean="0"/>
                <a:t>3. Acción </a:t>
              </a:r>
              <a:r>
                <a:rPr lang="es-CO" sz="2000" b="1" dirty="0" smtClean="0">
                  <a:solidFill>
                    <a:srgbClr val="FF0000"/>
                  </a:solidFill>
                </a:rPr>
                <a:t>sin daño</a:t>
              </a:r>
              <a:endParaRPr lang="en-US" sz="2000" b="1" dirty="0">
                <a:solidFill>
                  <a:srgbClr val="FF0000"/>
                </a:solidFill>
              </a:endParaRPr>
            </a:p>
          </p:txBody>
        </p:sp>
      </p:grpSp>
      <p:grpSp>
        <p:nvGrpSpPr>
          <p:cNvPr id="27" name="Group 26"/>
          <p:cNvGrpSpPr/>
          <p:nvPr/>
        </p:nvGrpSpPr>
        <p:grpSpPr>
          <a:xfrm>
            <a:off x="4343400" y="1028699"/>
            <a:ext cx="3624378" cy="1053764"/>
            <a:chOff x="3767022" y="1028699"/>
            <a:chExt cx="3624378" cy="1053764"/>
          </a:xfrm>
        </p:grpSpPr>
        <p:sp>
          <p:nvSpPr>
            <p:cNvPr id="11" name="TextBox 10"/>
            <p:cNvSpPr txBox="1"/>
            <p:nvPr/>
          </p:nvSpPr>
          <p:spPr>
            <a:xfrm>
              <a:off x="4572000" y="1066800"/>
              <a:ext cx="2819400" cy="10156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sz="2000" b="1" dirty="0" smtClean="0"/>
                <a:t>2. </a:t>
              </a:r>
              <a:r>
                <a:rPr lang="es-CO" sz="2000" b="1" dirty="0" smtClean="0">
                  <a:solidFill>
                    <a:srgbClr val="FF0000"/>
                  </a:solidFill>
                </a:rPr>
                <a:t>Participación voluntaria </a:t>
              </a:r>
              <a:r>
                <a:rPr lang="es-CO" sz="2000" b="1" dirty="0" smtClean="0"/>
                <a:t>y auto evaluativa</a:t>
              </a:r>
              <a:endParaRPr lang="en-US" sz="2000" b="1"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7022" y="1028699"/>
              <a:ext cx="804978" cy="72390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grpSp>
      <p:grpSp>
        <p:nvGrpSpPr>
          <p:cNvPr id="29" name="Group 28"/>
          <p:cNvGrpSpPr/>
          <p:nvPr/>
        </p:nvGrpSpPr>
        <p:grpSpPr>
          <a:xfrm>
            <a:off x="1003714" y="2209800"/>
            <a:ext cx="3263486" cy="1087578"/>
            <a:chOff x="555372" y="2159650"/>
            <a:chExt cx="3263486" cy="1087578"/>
          </a:xfrm>
        </p:grpSpPr>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372" y="2159650"/>
              <a:ext cx="961368" cy="81927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17" name="TextBox 16"/>
            <p:cNvSpPr txBox="1"/>
            <p:nvPr/>
          </p:nvSpPr>
          <p:spPr>
            <a:xfrm>
              <a:off x="1524000" y="2293121"/>
              <a:ext cx="2294858" cy="954107"/>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s-CO" b="1" dirty="0" smtClean="0"/>
                <a:t>4. </a:t>
              </a:r>
              <a:r>
                <a:rPr lang="es-CO" b="1" dirty="0" smtClean="0">
                  <a:solidFill>
                    <a:srgbClr val="FF0000"/>
                  </a:solidFill>
                </a:rPr>
                <a:t>Escuchar y valorar </a:t>
              </a:r>
              <a:r>
                <a:rPr lang="es-CO" sz="2000" b="1" dirty="0" smtClean="0"/>
                <a:t>las</a:t>
              </a:r>
              <a:r>
                <a:rPr lang="es-CO" b="1" dirty="0" smtClean="0"/>
                <a:t> voces de los </a:t>
              </a:r>
              <a:r>
                <a:rPr lang="es-CO" b="1" dirty="0" err="1" smtClean="0"/>
                <a:t>niñ@s</a:t>
              </a:r>
              <a:endParaRPr lang="en-US" b="1" dirty="0"/>
            </a:p>
          </p:txBody>
        </p:sp>
      </p:grpSp>
      <p:grpSp>
        <p:nvGrpSpPr>
          <p:cNvPr id="31" name="Group 30"/>
          <p:cNvGrpSpPr/>
          <p:nvPr/>
        </p:nvGrpSpPr>
        <p:grpSpPr>
          <a:xfrm>
            <a:off x="123560" y="3286961"/>
            <a:ext cx="3451801" cy="1066800"/>
            <a:chOff x="77843" y="3286961"/>
            <a:chExt cx="3451801" cy="1066800"/>
          </a:xfrm>
        </p:grpSpPr>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43" y="3286961"/>
              <a:ext cx="1052873" cy="10668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18" name="TextBox 17"/>
            <p:cNvSpPr txBox="1"/>
            <p:nvPr/>
          </p:nvSpPr>
          <p:spPr>
            <a:xfrm>
              <a:off x="1158033" y="3635695"/>
              <a:ext cx="2371611" cy="40011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s-CO" sz="2000" b="1" dirty="0" smtClean="0"/>
                <a:t>6. Trabajo </a:t>
              </a:r>
              <a:r>
                <a:rPr lang="es-CO" sz="2000" b="1" dirty="0" smtClean="0">
                  <a:solidFill>
                    <a:srgbClr val="FF0000"/>
                  </a:solidFill>
                </a:rPr>
                <a:t>articulado</a:t>
              </a:r>
              <a:endParaRPr lang="en-US" sz="2000" b="1" dirty="0">
                <a:solidFill>
                  <a:srgbClr val="FF0000"/>
                </a:solidFill>
              </a:endParaRPr>
            </a:p>
          </p:txBody>
        </p:sp>
      </p:grpSp>
      <p:grpSp>
        <p:nvGrpSpPr>
          <p:cNvPr id="32" name="Group 31"/>
          <p:cNvGrpSpPr/>
          <p:nvPr/>
        </p:nvGrpSpPr>
        <p:grpSpPr>
          <a:xfrm>
            <a:off x="2743200" y="4452514"/>
            <a:ext cx="3162005" cy="1109342"/>
            <a:chOff x="3040228" y="4178571"/>
            <a:chExt cx="3162005" cy="1109342"/>
          </a:xfrm>
        </p:grpSpPr>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0228" y="4178571"/>
              <a:ext cx="987179" cy="88148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23" name="Rectangle 22"/>
            <p:cNvSpPr/>
            <p:nvPr/>
          </p:nvSpPr>
          <p:spPr>
            <a:xfrm>
              <a:off x="3980546" y="4272250"/>
              <a:ext cx="2221687" cy="10156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PA" sz="2000" b="1" dirty="0" smtClean="0"/>
                <a:t>7. </a:t>
              </a:r>
              <a:r>
                <a:rPr lang="es-PA" sz="2000" b="1" dirty="0" smtClean="0">
                  <a:solidFill>
                    <a:srgbClr val="FF0000"/>
                  </a:solidFill>
                </a:rPr>
                <a:t>Resultados </a:t>
              </a:r>
              <a:r>
                <a:rPr lang="es-PA" sz="2000" b="1" dirty="0"/>
                <a:t>efectivos y eficientes</a:t>
              </a:r>
              <a:endParaRPr lang="en-US" sz="2000" b="1" dirty="0"/>
            </a:p>
          </p:txBody>
        </p:sp>
      </p:grpSp>
      <p:grpSp>
        <p:nvGrpSpPr>
          <p:cNvPr id="33" name="Group 32"/>
          <p:cNvGrpSpPr/>
          <p:nvPr/>
        </p:nvGrpSpPr>
        <p:grpSpPr>
          <a:xfrm>
            <a:off x="139544" y="5616415"/>
            <a:ext cx="4203856" cy="1089185"/>
            <a:chOff x="81412" y="5087488"/>
            <a:chExt cx="4203856" cy="1089185"/>
          </a:xfrm>
        </p:grpSpPr>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412" y="5087488"/>
              <a:ext cx="1089185" cy="1089185"/>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24" name="Rectangle 23"/>
            <p:cNvSpPr/>
            <p:nvPr/>
          </p:nvSpPr>
          <p:spPr>
            <a:xfrm>
              <a:off x="1122018" y="5329142"/>
              <a:ext cx="3163250" cy="70788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PA" sz="2000" b="1" dirty="0" smtClean="0"/>
                <a:t>8. Organiza </a:t>
              </a:r>
              <a:r>
                <a:rPr lang="es-PA" sz="2000" b="1" dirty="0"/>
                <a:t>procesos de </a:t>
              </a:r>
              <a:r>
                <a:rPr lang="es-PA" sz="2000" b="1" dirty="0">
                  <a:solidFill>
                    <a:srgbClr val="FF0000"/>
                  </a:solidFill>
                </a:rPr>
                <a:t>acompañamiento técnico</a:t>
              </a:r>
              <a:endParaRPr lang="en-US" sz="2000" b="1" dirty="0">
                <a:solidFill>
                  <a:srgbClr val="FF0000"/>
                </a:solidFill>
              </a:endParaRPr>
            </a:p>
          </p:txBody>
        </p:sp>
      </p:grpSp>
      <p:grpSp>
        <p:nvGrpSpPr>
          <p:cNvPr id="34" name="Group 33"/>
          <p:cNvGrpSpPr/>
          <p:nvPr/>
        </p:nvGrpSpPr>
        <p:grpSpPr>
          <a:xfrm>
            <a:off x="5523649" y="5669364"/>
            <a:ext cx="3321652" cy="1176968"/>
            <a:chOff x="5523649" y="5272142"/>
            <a:chExt cx="3321652" cy="1176968"/>
          </a:xfrm>
        </p:grpSpPr>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23649" y="5272142"/>
              <a:ext cx="883836" cy="88383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sp>
          <p:nvSpPr>
            <p:cNvPr id="25" name="Rectangle 24"/>
            <p:cNvSpPr/>
            <p:nvPr/>
          </p:nvSpPr>
          <p:spPr>
            <a:xfrm>
              <a:off x="6407485" y="5433447"/>
              <a:ext cx="2437816" cy="1015663"/>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r>
                <a:rPr lang="es-PA" sz="2000" b="1" dirty="0" smtClean="0"/>
                <a:t>9. Impulsa </a:t>
              </a:r>
              <a:r>
                <a:rPr lang="es-PA" sz="2000" b="1" dirty="0"/>
                <a:t>el </a:t>
              </a:r>
              <a:r>
                <a:rPr lang="es-PA" sz="2000" b="1" dirty="0">
                  <a:solidFill>
                    <a:srgbClr val="FF0000"/>
                  </a:solidFill>
                </a:rPr>
                <a:t>mejoramiento continuo</a:t>
              </a:r>
              <a:endParaRPr lang="en-US" sz="2000" b="1" dirty="0">
                <a:solidFill>
                  <a:srgbClr val="FF0000"/>
                </a:solidFill>
              </a:endParaRPr>
            </a:p>
          </p:txBody>
        </p:sp>
      </p:grpSp>
    </p:spTree>
    <p:extLst>
      <p:ext uri="{BB962C8B-B14F-4D97-AF65-F5344CB8AC3E}">
        <p14:creationId xmlns:p14="http://schemas.microsoft.com/office/powerpoint/2010/main" val="602535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304800" y="2514600"/>
            <a:ext cx="8686800" cy="2237058"/>
            <a:chOff x="304800" y="2514600"/>
            <a:chExt cx="8686800" cy="2237058"/>
          </a:xfrm>
        </p:grpSpPr>
        <p:pic>
          <p:nvPicPr>
            <p:cNvPr id="31"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66689" y="2514600"/>
              <a:ext cx="1224911" cy="172258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18889" y="2544613"/>
              <a:ext cx="1224911" cy="172258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8093" y="2514600"/>
              <a:ext cx="1169014" cy="172258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6946" y="2514600"/>
              <a:ext cx="1328864" cy="17225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77926" y="2514600"/>
              <a:ext cx="1344991" cy="17225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425" y="2517281"/>
              <a:ext cx="1498312" cy="1722587"/>
            </a:xfrm>
            <a:prstGeom prst="rect">
              <a:avLst/>
            </a:prstGeom>
            <a:noFill/>
            <a:extLst>
              <a:ext uri="{909E8E84-426E-40DD-AFC4-6F175D3DCCD1}">
                <a14:hiddenFill xmlns:a14="http://schemas.microsoft.com/office/drawing/2010/main">
                  <a:solidFill>
                    <a:srgbClr val="FFFFFF"/>
                  </a:solidFill>
                </a14:hiddenFill>
              </a:ext>
            </a:extLst>
          </p:spPr>
        </p:pic>
        <p:sp>
          <p:nvSpPr>
            <p:cNvPr id="17" name="9 CuadroTexto"/>
            <p:cNvSpPr txBox="1"/>
            <p:nvPr/>
          </p:nvSpPr>
          <p:spPr>
            <a:xfrm>
              <a:off x="304800" y="4228438"/>
              <a:ext cx="1538351" cy="523220"/>
            </a:xfrm>
            <a:prstGeom prst="rect">
              <a:avLst/>
            </a:prstGeom>
            <a:noFill/>
          </p:spPr>
          <p:txBody>
            <a:bodyPr wrap="square" rtlCol="0">
              <a:spAutoFit/>
            </a:bodyPr>
            <a:lstStyle/>
            <a:p>
              <a:pPr algn="ctr"/>
              <a:r>
                <a:rPr lang="es-CO" sz="1400" b="1" dirty="0">
                  <a:solidFill>
                    <a:schemeClr val="tx1">
                      <a:lumMod val="75000"/>
                      <a:lumOff val="25000"/>
                    </a:schemeClr>
                  </a:solidFill>
                  <a:latin typeface="Arial" pitchFamily="34" charset="0"/>
                  <a:cs typeface="Arial" pitchFamily="34" charset="0"/>
                </a:rPr>
                <a:t>Consensos y</a:t>
              </a:r>
            </a:p>
            <a:p>
              <a:pPr algn="ctr"/>
              <a:r>
                <a:rPr lang="es-CO" sz="1400" b="1" dirty="0">
                  <a:solidFill>
                    <a:schemeClr val="tx1">
                      <a:lumMod val="75000"/>
                      <a:lumOff val="25000"/>
                    </a:schemeClr>
                  </a:solidFill>
                  <a:latin typeface="Arial" pitchFamily="34" charset="0"/>
                  <a:cs typeface="Arial" pitchFamily="34" charset="0"/>
                </a:rPr>
                <a:t>movilización</a:t>
              </a:r>
            </a:p>
          </p:txBody>
        </p:sp>
        <p:sp>
          <p:nvSpPr>
            <p:cNvPr id="18" name="9 CuadroTexto"/>
            <p:cNvSpPr txBox="1"/>
            <p:nvPr/>
          </p:nvSpPr>
          <p:spPr>
            <a:xfrm>
              <a:off x="1872458" y="4228438"/>
              <a:ext cx="1538351" cy="523220"/>
            </a:xfrm>
            <a:prstGeom prst="rect">
              <a:avLst/>
            </a:prstGeom>
            <a:noFill/>
          </p:spPr>
          <p:txBody>
            <a:bodyPr wrap="square" rtlCol="0">
              <a:spAutoFit/>
            </a:bodyPr>
            <a:lstStyle/>
            <a:p>
              <a:pPr algn="ctr"/>
              <a:r>
                <a:rPr lang="es-CO" sz="1400" b="1" dirty="0">
                  <a:solidFill>
                    <a:schemeClr val="tx1">
                      <a:lumMod val="75000"/>
                      <a:lumOff val="25000"/>
                    </a:schemeClr>
                  </a:solidFill>
                  <a:latin typeface="Arial" pitchFamily="34" charset="0"/>
                  <a:cs typeface="Arial" pitchFamily="34" charset="0"/>
                </a:rPr>
                <a:t>Participación</a:t>
              </a:r>
            </a:p>
            <a:p>
              <a:pPr algn="ctr"/>
              <a:r>
                <a:rPr lang="es-CO" sz="1400" b="1" dirty="0">
                  <a:solidFill>
                    <a:schemeClr val="tx1">
                      <a:lumMod val="75000"/>
                      <a:lumOff val="25000"/>
                    </a:schemeClr>
                  </a:solidFill>
                  <a:latin typeface="Arial" pitchFamily="34" charset="0"/>
                  <a:cs typeface="Arial" pitchFamily="34" charset="0"/>
                </a:rPr>
                <a:t>de los </a:t>
              </a:r>
              <a:r>
                <a:rPr lang="es-CO" sz="1400" b="1" dirty="0" smtClean="0">
                  <a:solidFill>
                    <a:schemeClr val="tx1">
                      <a:lumMod val="75000"/>
                      <a:lumOff val="25000"/>
                    </a:schemeClr>
                  </a:solidFill>
                  <a:latin typeface="Arial" pitchFamily="34" charset="0"/>
                  <a:cs typeface="Arial" pitchFamily="34" charset="0"/>
                </a:rPr>
                <a:t>niños </a:t>
              </a:r>
              <a:endParaRPr lang="es-CO" sz="1400" b="1" dirty="0">
                <a:solidFill>
                  <a:schemeClr val="tx1">
                    <a:lumMod val="75000"/>
                    <a:lumOff val="25000"/>
                  </a:schemeClr>
                </a:solidFill>
                <a:latin typeface="Arial" pitchFamily="34" charset="0"/>
                <a:cs typeface="Arial" pitchFamily="34" charset="0"/>
              </a:endParaRPr>
            </a:p>
          </p:txBody>
        </p:sp>
        <p:sp>
          <p:nvSpPr>
            <p:cNvPr id="19" name="9 CuadroTexto"/>
            <p:cNvSpPr txBox="1"/>
            <p:nvPr/>
          </p:nvSpPr>
          <p:spPr>
            <a:xfrm>
              <a:off x="3523906" y="4357534"/>
              <a:ext cx="1276694" cy="307777"/>
            </a:xfrm>
            <a:prstGeom prst="rect">
              <a:avLst/>
            </a:prstGeom>
            <a:noFill/>
          </p:spPr>
          <p:txBody>
            <a:bodyPr wrap="square" rtlCol="0">
              <a:spAutoFit/>
            </a:bodyPr>
            <a:lstStyle/>
            <a:p>
              <a:pPr algn="ctr"/>
              <a:r>
                <a:rPr lang="es-CO" sz="1400" b="1" dirty="0">
                  <a:solidFill>
                    <a:schemeClr val="tx1">
                      <a:lumMod val="75000"/>
                      <a:lumOff val="25000"/>
                    </a:schemeClr>
                  </a:solidFill>
                  <a:latin typeface="Arial" pitchFamily="34" charset="0"/>
                  <a:cs typeface="Arial" pitchFamily="34" charset="0"/>
                </a:rPr>
                <a:t>Información</a:t>
              </a:r>
            </a:p>
          </p:txBody>
        </p:sp>
        <p:sp>
          <p:nvSpPr>
            <p:cNvPr id="20" name="9 CuadroTexto"/>
            <p:cNvSpPr txBox="1"/>
            <p:nvPr/>
          </p:nvSpPr>
          <p:spPr>
            <a:xfrm>
              <a:off x="4895506" y="4357534"/>
              <a:ext cx="1276694" cy="307777"/>
            </a:xfrm>
            <a:prstGeom prst="rect">
              <a:avLst/>
            </a:prstGeom>
            <a:noFill/>
          </p:spPr>
          <p:txBody>
            <a:bodyPr wrap="square" rtlCol="0">
              <a:spAutoFit/>
            </a:bodyPr>
            <a:lstStyle/>
            <a:p>
              <a:pPr algn="ctr"/>
              <a:r>
                <a:rPr lang="es-CO" sz="1400" b="1" dirty="0" smtClean="0">
                  <a:solidFill>
                    <a:schemeClr val="tx1">
                      <a:lumMod val="75000"/>
                      <a:lumOff val="25000"/>
                    </a:schemeClr>
                  </a:solidFill>
                  <a:latin typeface="Arial" pitchFamily="34" charset="0"/>
                  <a:cs typeface="Arial" pitchFamily="34" charset="0"/>
                </a:rPr>
                <a:t>Recursos</a:t>
              </a:r>
              <a:endParaRPr lang="es-CO" sz="1400" b="1" dirty="0">
                <a:solidFill>
                  <a:schemeClr val="tx1">
                    <a:lumMod val="75000"/>
                    <a:lumOff val="25000"/>
                  </a:schemeClr>
                </a:solidFill>
                <a:latin typeface="Arial" pitchFamily="34" charset="0"/>
                <a:cs typeface="Arial" pitchFamily="34" charset="0"/>
              </a:endParaRPr>
            </a:p>
          </p:txBody>
        </p:sp>
        <p:sp>
          <p:nvSpPr>
            <p:cNvPr id="21" name="9 CuadroTexto"/>
            <p:cNvSpPr txBox="1"/>
            <p:nvPr/>
          </p:nvSpPr>
          <p:spPr>
            <a:xfrm>
              <a:off x="6267106" y="4357534"/>
              <a:ext cx="1276694" cy="307777"/>
            </a:xfrm>
            <a:prstGeom prst="rect">
              <a:avLst/>
            </a:prstGeom>
            <a:noFill/>
          </p:spPr>
          <p:txBody>
            <a:bodyPr wrap="square" rtlCol="0">
              <a:spAutoFit/>
            </a:bodyPr>
            <a:lstStyle/>
            <a:p>
              <a:pPr algn="ctr"/>
              <a:r>
                <a:rPr lang="es-CO" sz="1400" b="1" dirty="0">
                  <a:solidFill>
                    <a:schemeClr val="tx1">
                      <a:lumMod val="75000"/>
                      <a:lumOff val="25000"/>
                    </a:schemeClr>
                  </a:solidFill>
                  <a:latin typeface="Arial" pitchFamily="34" charset="0"/>
                  <a:cs typeface="Arial" pitchFamily="34" charset="0"/>
                </a:rPr>
                <a:t>Alianzas</a:t>
              </a:r>
            </a:p>
          </p:txBody>
        </p:sp>
        <p:sp>
          <p:nvSpPr>
            <p:cNvPr id="22" name="9 CuadroTexto"/>
            <p:cNvSpPr txBox="1"/>
            <p:nvPr/>
          </p:nvSpPr>
          <p:spPr>
            <a:xfrm>
              <a:off x="7604122" y="4357534"/>
              <a:ext cx="1276694" cy="307777"/>
            </a:xfrm>
            <a:prstGeom prst="rect">
              <a:avLst/>
            </a:prstGeom>
            <a:noFill/>
          </p:spPr>
          <p:txBody>
            <a:bodyPr wrap="square" rtlCol="0">
              <a:spAutoFit/>
            </a:bodyPr>
            <a:lstStyle/>
            <a:p>
              <a:pPr algn="ctr"/>
              <a:r>
                <a:rPr lang="es-CO" sz="1400" b="1" dirty="0">
                  <a:solidFill>
                    <a:schemeClr val="tx1">
                      <a:lumMod val="75000"/>
                      <a:lumOff val="25000"/>
                    </a:schemeClr>
                  </a:solidFill>
                  <a:latin typeface="Arial" pitchFamily="34" charset="0"/>
                  <a:cs typeface="Arial" pitchFamily="34" charset="0"/>
                </a:rPr>
                <a:t>Control</a:t>
              </a:r>
            </a:p>
          </p:txBody>
        </p:sp>
        <p:pic>
          <p:nvPicPr>
            <p:cNvPr id="13" name="Imagen 12" descr="Imagen relacionada"/>
            <p:cNvPicPr/>
            <p:nvPr/>
          </p:nvPicPr>
          <p:blipFill>
            <a:blip r:embed="rId4">
              <a:extLst>
                <a:ext uri="{28A0092B-C50C-407E-A947-70E740481C1C}">
                  <a14:useLocalDpi xmlns:a14="http://schemas.microsoft.com/office/drawing/2010/main" val="0"/>
                </a:ext>
              </a:extLst>
            </a:blip>
            <a:srcRect/>
            <a:stretch>
              <a:fillRect/>
            </a:stretch>
          </p:blipFill>
          <p:spPr bwMode="auto">
            <a:xfrm>
              <a:off x="505033" y="2953301"/>
              <a:ext cx="1247567" cy="1161499"/>
            </a:xfrm>
            <a:prstGeom prst="rect">
              <a:avLst/>
            </a:prstGeom>
            <a:noFill/>
            <a:ln>
              <a:noFill/>
            </a:ln>
          </p:spPr>
        </p:pic>
        <p:pic>
          <p:nvPicPr>
            <p:cNvPr id="14" name="Imagen 13" descr="Resultado de imagen para 3d white litt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2971800"/>
              <a:ext cx="1053565" cy="1232034"/>
            </a:xfrm>
            <a:prstGeom prst="rect">
              <a:avLst/>
            </a:prstGeom>
            <a:noFill/>
            <a:ln>
              <a:noFill/>
            </a:ln>
          </p:spPr>
        </p:pic>
        <p:pic>
          <p:nvPicPr>
            <p:cNvPr id="15" name="Imagen 14" descr="Resultado de imagen para 3d white little"/>
            <p:cNvPicPr/>
            <p:nvPr/>
          </p:nvPicPr>
          <p:blipFill rotWithShape="1">
            <a:blip r:embed="rId6" cstate="print">
              <a:extLst>
                <a:ext uri="{28A0092B-C50C-407E-A947-70E740481C1C}">
                  <a14:useLocalDpi xmlns:a14="http://schemas.microsoft.com/office/drawing/2010/main" val="0"/>
                </a:ext>
              </a:extLst>
            </a:blip>
            <a:srcRect l="17143" t="6564" r="16148" b="5381"/>
            <a:stretch/>
          </p:blipFill>
          <p:spPr bwMode="auto">
            <a:xfrm>
              <a:off x="6374786" y="2953300"/>
              <a:ext cx="1092814" cy="1179434"/>
            </a:xfrm>
            <a:prstGeom prst="rect">
              <a:avLst/>
            </a:prstGeom>
            <a:noFill/>
            <a:ln>
              <a:noFill/>
            </a:ln>
            <a:extLst>
              <a:ext uri="{53640926-AAD7-44D8-BBD7-CCE9431645EC}">
                <a14:shadowObscured xmlns:a14="http://schemas.microsoft.com/office/drawing/2010/main"/>
              </a:ext>
            </a:extLst>
          </p:spPr>
        </p:pic>
        <p:pic>
          <p:nvPicPr>
            <p:cNvPr id="23" name="Imagen 22" descr="Resultado de imagen para 3d white little"/>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05400" y="3048000"/>
              <a:ext cx="905924" cy="1057476"/>
            </a:xfrm>
            <a:prstGeom prst="rect">
              <a:avLst/>
            </a:prstGeom>
            <a:noFill/>
            <a:ln>
              <a:noFill/>
            </a:ln>
          </p:spPr>
        </p:pic>
        <p:pic>
          <p:nvPicPr>
            <p:cNvPr id="25" name="Imagen 24" descr="Imagen relacionada"/>
            <p:cNvPicPr/>
            <p:nvPr/>
          </p:nvPicPr>
          <p:blipFill rotWithShape="1">
            <a:blip r:embed="rId8" cstate="print">
              <a:extLst>
                <a:ext uri="{28A0092B-C50C-407E-A947-70E740481C1C}">
                  <a14:useLocalDpi xmlns:a14="http://schemas.microsoft.com/office/drawing/2010/main" val="0"/>
                </a:ext>
              </a:extLst>
            </a:blip>
            <a:srcRect l="10355" t="2038" r="15124" b="5603"/>
            <a:stretch/>
          </p:blipFill>
          <p:spPr bwMode="auto">
            <a:xfrm>
              <a:off x="2209800" y="2971800"/>
              <a:ext cx="899020" cy="1152725"/>
            </a:xfrm>
            <a:prstGeom prst="rect">
              <a:avLst/>
            </a:prstGeom>
            <a:noFill/>
            <a:ln>
              <a:noFill/>
            </a:ln>
            <a:extLst>
              <a:ext uri="{53640926-AAD7-44D8-BBD7-CCE9431645EC}">
                <a14:shadowObscured xmlns:a14="http://schemas.microsoft.com/office/drawing/2010/main"/>
              </a:ext>
            </a:extLst>
          </p:spPr>
        </p:pic>
      </p:grpSp>
      <p:grpSp>
        <p:nvGrpSpPr>
          <p:cNvPr id="3" name="2 Grupo"/>
          <p:cNvGrpSpPr/>
          <p:nvPr/>
        </p:nvGrpSpPr>
        <p:grpSpPr>
          <a:xfrm>
            <a:off x="990600" y="838200"/>
            <a:ext cx="7543800" cy="1249768"/>
            <a:chOff x="1064278" y="4743138"/>
            <a:chExt cx="7172926" cy="1249768"/>
          </a:xfrm>
        </p:grpSpPr>
        <p:sp>
          <p:nvSpPr>
            <p:cNvPr id="4" name="3 Rectángulo"/>
            <p:cNvSpPr/>
            <p:nvPr/>
          </p:nvSpPr>
          <p:spPr>
            <a:xfrm>
              <a:off x="1064278" y="4743138"/>
              <a:ext cx="7172926" cy="913070"/>
            </a:xfrm>
            <a:prstGeom prst="rect">
              <a:avLst/>
            </a:prstGeom>
            <a:solidFill>
              <a:schemeClr val="accent5">
                <a:lumMod val="60000"/>
                <a:lumOff val="40000"/>
              </a:schemeClr>
            </a:solidFill>
            <a:ln>
              <a:solidFill>
                <a:schemeClr val="accent5">
                  <a:lumMod val="60000"/>
                  <a:lumOff val="40000"/>
                </a:schemeClr>
              </a:solidFill>
            </a:ln>
          </p:spPr>
          <p:txBody>
            <a:bodyPr wrap="square">
              <a:spAutoFit/>
            </a:bodyPr>
            <a:lstStyle/>
            <a:p>
              <a:pPr algn="ctr">
                <a:lnSpc>
                  <a:spcPts val="3200"/>
                </a:lnSpc>
              </a:pPr>
              <a:r>
                <a:rPr lang="es-CO" sz="3200" b="1" dirty="0">
                  <a:solidFill>
                    <a:schemeClr val="tx1">
                      <a:lumMod val="75000"/>
                      <a:lumOff val="25000"/>
                    </a:schemeClr>
                  </a:solidFill>
                  <a:latin typeface="Arial" pitchFamily="34" charset="0"/>
                  <a:cs typeface="Arial" pitchFamily="34" charset="0"/>
                </a:rPr>
                <a:t>Para que la </a:t>
              </a:r>
              <a:r>
                <a:rPr lang="es-CO" sz="3200" b="1" dirty="0" smtClean="0">
                  <a:solidFill>
                    <a:schemeClr val="tx1">
                      <a:lumMod val="75000"/>
                      <a:lumOff val="25000"/>
                    </a:schemeClr>
                  </a:solidFill>
                  <a:latin typeface="Arial" pitchFamily="34" charset="0"/>
                  <a:cs typeface="Arial" pitchFamily="34" charset="0"/>
                </a:rPr>
                <a:t>estrategia TAN</a:t>
              </a:r>
            </a:p>
            <a:p>
              <a:pPr algn="ctr">
                <a:lnSpc>
                  <a:spcPts val="3200"/>
                </a:lnSpc>
              </a:pPr>
              <a:r>
                <a:rPr lang="es-CO" sz="3200" b="1" dirty="0" smtClean="0">
                  <a:solidFill>
                    <a:schemeClr val="tx1">
                      <a:lumMod val="75000"/>
                      <a:lumOff val="25000"/>
                    </a:schemeClr>
                  </a:solidFill>
                  <a:latin typeface="Arial" pitchFamily="34" charset="0"/>
                  <a:cs typeface="Arial" pitchFamily="34" charset="0"/>
                </a:rPr>
                <a:t>sea exitosa requiere…</a:t>
              </a:r>
              <a:endParaRPr lang="es-CO" sz="3200" b="1" dirty="0">
                <a:solidFill>
                  <a:schemeClr val="tx1">
                    <a:lumMod val="75000"/>
                    <a:lumOff val="25000"/>
                  </a:schemeClr>
                </a:solidFill>
                <a:latin typeface="Arial" pitchFamily="34" charset="0"/>
                <a:cs typeface="Arial" pitchFamily="34" charset="0"/>
              </a:endParaRPr>
            </a:p>
          </p:txBody>
        </p:sp>
        <p:pic>
          <p:nvPicPr>
            <p:cNvPr id="7173" name="Picture 5" descr="\\Lfserver\data 1\LEDFISH\CLIENTES\Unicef\Politicas Publicas 2012\imagenes\Piezas Nuevas\04_flecha.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92600" y="5850271"/>
              <a:ext cx="296241" cy="142635"/>
            </a:xfrm>
            <a:prstGeom prst="rect">
              <a:avLst/>
            </a:prstGeom>
            <a:noFill/>
            <a:ln>
              <a:solidFill>
                <a:schemeClr val="accent5">
                  <a:lumMod val="60000"/>
                  <a:lumOff val="40000"/>
                </a:schemeClr>
              </a:solidFill>
            </a:ln>
            <a:extLst>
              <a:ext uri="{909E8E84-426E-40DD-AFC4-6F175D3DCCD1}">
                <a14:hiddenFill xmlns:a14="http://schemas.microsoft.com/office/drawing/2010/main">
                  <a:solidFill>
                    <a:srgbClr val="FFFFFF"/>
                  </a:solidFill>
                </a14:hiddenFill>
              </a:ext>
            </a:extLst>
          </p:spPr>
        </p:pic>
      </p:grpSp>
      <p:pic>
        <p:nvPicPr>
          <p:cNvPr id="16" name="Imagen 15" descr="Resultado de imagen para 3d white little"/>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6782" y="2958966"/>
            <a:ext cx="1081850" cy="1122308"/>
          </a:xfrm>
          <a:prstGeom prst="rect">
            <a:avLst/>
          </a:prstGeom>
          <a:noFill/>
          <a:ln>
            <a:noFill/>
          </a:ln>
        </p:spPr>
      </p:pic>
    </p:spTree>
    <p:extLst>
      <p:ext uri="{BB962C8B-B14F-4D97-AF65-F5344CB8AC3E}">
        <p14:creationId xmlns:p14="http://schemas.microsoft.com/office/powerpoint/2010/main" val="248197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5581" y="3886200"/>
            <a:ext cx="1165584" cy="103182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3910754"/>
            <a:ext cx="1114045" cy="1042246"/>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184" y="4098985"/>
            <a:ext cx="883836" cy="88383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1045156"/>
            <a:ext cx="987179" cy="881486"/>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graphicFrame>
        <p:nvGraphicFramePr>
          <p:cNvPr id="3" name="Diagram 2"/>
          <p:cNvGraphicFramePr/>
          <p:nvPr>
            <p:extLst>
              <p:ext uri="{D42A27DB-BD31-4B8C-83A1-F6EECF244321}">
                <p14:modId xmlns:p14="http://schemas.microsoft.com/office/powerpoint/2010/main" val="1742384804"/>
              </p:ext>
            </p:extLst>
          </p:nvPr>
        </p:nvGraphicFramePr>
        <p:xfrm>
          <a:off x="57150" y="1219200"/>
          <a:ext cx="8915400" cy="2895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3768321954"/>
              </p:ext>
            </p:extLst>
          </p:nvPr>
        </p:nvGraphicFramePr>
        <p:xfrm>
          <a:off x="342900" y="4114800"/>
          <a:ext cx="8496300" cy="304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5" name="29 Rectángulo"/>
          <p:cNvSpPr>
            <a:spLocks noGrp="1"/>
          </p:cNvSpPr>
          <p:nvPr>
            <p:ph type="title"/>
          </p:nvPr>
        </p:nvSpPr>
        <p:spPr>
          <a:xfrm>
            <a:off x="457200" y="76200"/>
            <a:ext cx="8229600" cy="461665"/>
          </a:xfrm>
          <a:prstGeom prst="rect">
            <a:avLst/>
          </a:prstGeom>
          <a:solidFill>
            <a:schemeClr val="accent5">
              <a:lumMod val="60000"/>
              <a:lumOff val="40000"/>
            </a:schemeClr>
          </a:solidFill>
        </p:spPr>
        <p:txBody>
          <a:bodyPr wrap="square">
            <a:spAutoFit/>
          </a:bodyPr>
          <a:lstStyle/>
          <a:p>
            <a:pPr algn="ctr"/>
            <a:r>
              <a:rPr lang="es-CO" sz="2400" b="1" dirty="0" smtClean="0">
                <a:latin typeface="Arial" pitchFamily="34" charset="0"/>
                <a:cs typeface="Arial" pitchFamily="34" charset="0"/>
              </a:rPr>
              <a:t>Ruta propuesta para la participación:</a:t>
            </a:r>
            <a:endParaRPr lang="es-CO" sz="2400" b="1" dirty="0">
              <a:latin typeface="Arial" pitchFamily="34" charset="0"/>
              <a:cs typeface="Arial" pitchFamily="34" charset="0"/>
            </a:endParaRPr>
          </a:p>
        </p:txBody>
      </p:sp>
      <p:sp>
        <p:nvSpPr>
          <p:cNvPr id="6" name="Elipse 55"/>
          <p:cNvSpPr/>
          <p:nvPr/>
        </p:nvSpPr>
        <p:spPr>
          <a:xfrm>
            <a:off x="22098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1</a:t>
            </a:r>
            <a:endParaRPr lang="es-CO" b="1" dirty="0">
              <a:solidFill>
                <a:schemeClr val="tx1"/>
              </a:solidFill>
            </a:endParaRPr>
          </a:p>
        </p:txBody>
      </p:sp>
      <p:sp>
        <p:nvSpPr>
          <p:cNvPr id="7" name="Elipse 55"/>
          <p:cNvSpPr/>
          <p:nvPr/>
        </p:nvSpPr>
        <p:spPr>
          <a:xfrm>
            <a:off x="41148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2</a:t>
            </a:r>
          </a:p>
        </p:txBody>
      </p:sp>
      <p:sp>
        <p:nvSpPr>
          <p:cNvPr id="8" name="Elipse 55"/>
          <p:cNvSpPr/>
          <p:nvPr/>
        </p:nvSpPr>
        <p:spPr>
          <a:xfrm>
            <a:off x="59436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3</a:t>
            </a:r>
          </a:p>
        </p:txBody>
      </p:sp>
      <p:sp>
        <p:nvSpPr>
          <p:cNvPr id="9" name="Elipse 55"/>
          <p:cNvSpPr/>
          <p:nvPr/>
        </p:nvSpPr>
        <p:spPr>
          <a:xfrm>
            <a:off x="7620000" y="1244769"/>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4</a:t>
            </a:r>
          </a:p>
        </p:txBody>
      </p:sp>
      <p:sp>
        <p:nvSpPr>
          <p:cNvPr id="10" name="Elipse 55"/>
          <p:cNvSpPr/>
          <p:nvPr/>
        </p:nvSpPr>
        <p:spPr>
          <a:xfrm>
            <a:off x="4114800" y="4267706"/>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6</a:t>
            </a:r>
            <a:endParaRPr lang="es-CO" b="1" dirty="0">
              <a:solidFill>
                <a:schemeClr val="tx1"/>
              </a:solidFill>
            </a:endParaRPr>
          </a:p>
        </p:txBody>
      </p:sp>
      <p:sp>
        <p:nvSpPr>
          <p:cNvPr id="11" name="Elipse 55"/>
          <p:cNvSpPr/>
          <p:nvPr/>
        </p:nvSpPr>
        <p:spPr>
          <a:xfrm>
            <a:off x="5791200" y="42672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7</a:t>
            </a:r>
            <a:endParaRPr lang="es-CO" b="1" dirty="0">
              <a:solidFill>
                <a:schemeClr val="tx1"/>
              </a:solidFill>
            </a:endParaRPr>
          </a:p>
        </p:txBody>
      </p:sp>
      <p:sp>
        <p:nvSpPr>
          <p:cNvPr id="12" name="Elipse 55"/>
          <p:cNvSpPr/>
          <p:nvPr/>
        </p:nvSpPr>
        <p:spPr>
          <a:xfrm>
            <a:off x="7620000" y="4318337"/>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8</a:t>
            </a:r>
            <a:endParaRPr lang="es-CO" b="1" dirty="0">
              <a:solidFill>
                <a:schemeClr val="tx1"/>
              </a:solidFill>
            </a:endParaRPr>
          </a:p>
        </p:txBody>
      </p:sp>
      <p:pic>
        <p:nvPicPr>
          <p:cNvPr id="14" name="Picture 1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2894" y="838200"/>
            <a:ext cx="1136906" cy="1143002"/>
          </a:xfrm>
          <a:prstGeom prst="rect">
            <a:avLst/>
          </a:prstGeom>
        </p:spPr>
      </p:pic>
      <p:sp>
        <p:nvSpPr>
          <p:cNvPr id="13" name="Elipse 55"/>
          <p:cNvSpPr/>
          <p:nvPr/>
        </p:nvSpPr>
        <p:spPr>
          <a:xfrm>
            <a:off x="1981200" y="42672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5</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272" y="863769"/>
            <a:ext cx="1248528" cy="1168062"/>
          </a:xfrm>
          <a:prstGeom prst="rect">
            <a:avLst/>
          </a:prstGeom>
        </p:spPr>
      </p:pic>
      <p:pic>
        <p:nvPicPr>
          <p:cNvPr id="16" name="Picture 1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62422" y="1012379"/>
            <a:ext cx="804978" cy="723901"/>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pic>
      <p:pic>
        <p:nvPicPr>
          <p:cNvPr id="19" name="Content Placeholder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51950" y="4098984"/>
            <a:ext cx="868050" cy="705405"/>
          </a:xfrm>
          <a:prstGeom prst="rect">
            <a:avLst/>
          </a:prstGeom>
        </p:spPr>
      </p:pic>
    </p:spTree>
    <p:extLst>
      <p:ext uri="{BB962C8B-B14F-4D97-AF65-F5344CB8AC3E}">
        <p14:creationId xmlns:p14="http://schemas.microsoft.com/office/powerpoint/2010/main" val="75963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9 CuadroTexto"/>
          <p:cNvSpPr txBox="1"/>
          <p:nvPr/>
        </p:nvSpPr>
        <p:spPr>
          <a:xfrm>
            <a:off x="6136394" y="1143000"/>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Análisis del contexto</a:t>
            </a:r>
            <a:endParaRPr lang="es-CO" sz="1300" b="1" dirty="0">
              <a:solidFill>
                <a:schemeClr val="tx1">
                  <a:lumMod val="75000"/>
                  <a:lumOff val="25000"/>
                </a:schemeClr>
              </a:solidFill>
              <a:latin typeface="Arial" pitchFamily="34" charset="0"/>
              <a:cs typeface="Arial" pitchFamily="34" charset="0"/>
            </a:endParaRPr>
          </a:p>
        </p:txBody>
      </p:sp>
      <p:sp>
        <p:nvSpPr>
          <p:cNvPr id="23" name="9 CuadroTexto"/>
          <p:cNvSpPr txBox="1"/>
          <p:nvPr/>
        </p:nvSpPr>
        <p:spPr>
          <a:xfrm>
            <a:off x="6205193" y="3733800"/>
            <a:ext cx="1538351" cy="692497"/>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Seguimiento, monitoreo y evaluación</a:t>
            </a:r>
            <a:endParaRPr lang="es-CO" sz="1300" b="1" dirty="0">
              <a:solidFill>
                <a:schemeClr val="tx1">
                  <a:lumMod val="75000"/>
                  <a:lumOff val="25000"/>
                </a:schemeClr>
              </a:solidFill>
              <a:latin typeface="Arial" pitchFamily="34" charset="0"/>
              <a:cs typeface="Arial" pitchFamily="34" charset="0"/>
            </a:endParaRPr>
          </a:p>
        </p:txBody>
      </p:sp>
      <p:sp>
        <p:nvSpPr>
          <p:cNvPr id="30" name="29 Rectángulo"/>
          <p:cNvSpPr/>
          <p:nvPr/>
        </p:nvSpPr>
        <p:spPr>
          <a:xfrm>
            <a:off x="1447800" y="224135"/>
            <a:ext cx="6858000" cy="461665"/>
          </a:xfrm>
          <a:prstGeom prst="rect">
            <a:avLst/>
          </a:prstGeom>
          <a:solidFill>
            <a:schemeClr val="accent5">
              <a:lumMod val="60000"/>
              <a:lumOff val="40000"/>
            </a:schemeClr>
          </a:solidFill>
        </p:spPr>
        <p:txBody>
          <a:bodyPr wrap="square">
            <a:spAutoFit/>
          </a:bodyPr>
          <a:lstStyle/>
          <a:p>
            <a:pPr algn="ctr"/>
            <a:r>
              <a:rPr lang="es-CO" sz="2400" b="1" dirty="0" smtClean="0">
                <a:latin typeface="Arial" pitchFamily="34" charset="0"/>
                <a:cs typeface="Arial" pitchFamily="34" charset="0"/>
              </a:rPr>
              <a:t>Ruta propuesta para el acompañamiento</a:t>
            </a:r>
            <a:endParaRPr lang="es-CO" sz="2400" b="1" dirty="0">
              <a:latin typeface="Arial" pitchFamily="34" charset="0"/>
              <a:cs typeface="Arial" pitchFamily="34" charset="0"/>
            </a:endParaRPr>
          </a:p>
        </p:txBody>
      </p:sp>
      <p:sp>
        <p:nvSpPr>
          <p:cNvPr id="27" name="9 CuadroTexto"/>
          <p:cNvSpPr txBox="1"/>
          <p:nvPr/>
        </p:nvSpPr>
        <p:spPr>
          <a:xfrm>
            <a:off x="3657600" y="1143000"/>
            <a:ext cx="1538351" cy="492443"/>
          </a:xfrm>
          <a:prstGeom prst="rect">
            <a:avLst/>
          </a:prstGeom>
          <a:noFill/>
        </p:spPr>
        <p:txBody>
          <a:bodyPr wrap="square" rtlCol="0">
            <a:spAutoFit/>
          </a:bodyPr>
          <a:lstStyle/>
          <a:p>
            <a:pPr algn="ctr"/>
            <a:r>
              <a:rPr lang="es-CO" sz="1300" b="1" dirty="0">
                <a:solidFill>
                  <a:schemeClr val="tx1">
                    <a:lumMod val="75000"/>
                    <a:lumOff val="25000"/>
                  </a:schemeClr>
                </a:solidFill>
                <a:latin typeface="Arial" pitchFamily="34" charset="0"/>
                <a:cs typeface="Arial" pitchFamily="34" charset="0"/>
              </a:rPr>
              <a:t>Pacto</a:t>
            </a:r>
          </a:p>
          <a:p>
            <a:pPr algn="ctr"/>
            <a:r>
              <a:rPr lang="es-CO" sz="1300" b="1" dirty="0">
                <a:solidFill>
                  <a:schemeClr val="tx1">
                    <a:lumMod val="75000"/>
                    <a:lumOff val="25000"/>
                  </a:schemeClr>
                </a:solidFill>
                <a:latin typeface="Arial" pitchFamily="34" charset="0"/>
                <a:cs typeface="Arial" pitchFamily="34" charset="0"/>
              </a:rPr>
              <a:t>Inicial</a:t>
            </a:r>
          </a:p>
        </p:txBody>
      </p:sp>
      <p:pic>
        <p:nvPicPr>
          <p:cNvPr id="39" name="Imagen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483" y="1752600"/>
            <a:ext cx="1624166" cy="1474296"/>
          </a:xfrm>
          <a:prstGeom prst="rect">
            <a:avLst/>
          </a:prstGeom>
          <a:ln>
            <a:noFill/>
          </a:ln>
        </p:spPr>
      </p:pic>
      <p:sp>
        <p:nvSpPr>
          <p:cNvPr id="48" name="9 CuadroTexto"/>
          <p:cNvSpPr txBox="1"/>
          <p:nvPr/>
        </p:nvSpPr>
        <p:spPr>
          <a:xfrm>
            <a:off x="1219200" y="1143000"/>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Sensibilización y alistamiento</a:t>
            </a:r>
            <a:endParaRPr lang="es-CO" sz="1300" b="1" dirty="0">
              <a:solidFill>
                <a:schemeClr val="tx1">
                  <a:lumMod val="75000"/>
                  <a:lumOff val="25000"/>
                </a:schemeClr>
              </a:solidFill>
              <a:latin typeface="Arial" pitchFamily="34" charset="0"/>
              <a:cs typeface="Arial" pitchFamily="34" charset="0"/>
            </a:endParaRPr>
          </a:p>
        </p:txBody>
      </p:sp>
      <p:sp>
        <p:nvSpPr>
          <p:cNvPr id="54" name="9 CuadroTexto"/>
          <p:cNvSpPr txBox="1"/>
          <p:nvPr/>
        </p:nvSpPr>
        <p:spPr>
          <a:xfrm>
            <a:off x="1175187" y="3808230"/>
            <a:ext cx="1538351" cy="492443"/>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Plan de Fortalecimiento</a:t>
            </a:r>
            <a:endParaRPr lang="es-CO" sz="1300" b="1" dirty="0">
              <a:solidFill>
                <a:schemeClr val="tx1">
                  <a:lumMod val="75000"/>
                  <a:lumOff val="25000"/>
                </a:schemeClr>
              </a:solidFill>
              <a:latin typeface="Arial" pitchFamily="34" charset="0"/>
              <a:cs typeface="Arial" pitchFamily="34" charset="0"/>
            </a:endParaRPr>
          </a:p>
        </p:txBody>
      </p:sp>
      <p:sp>
        <p:nvSpPr>
          <p:cNvPr id="57" name="9 CuadroTexto"/>
          <p:cNvSpPr txBox="1"/>
          <p:nvPr/>
        </p:nvSpPr>
        <p:spPr>
          <a:xfrm>
            <a:off x="3598539" y="3733800"/>
            <a:ext cx="1699669" cy="692497"/>
          </a:xfrm>
          <a:prstGeom prst="rect">
            <a:avLst/>
          </a:prstGeom>
          <a:noFill/>
        </p:spPr>
        <p:txBody>
          <a:bodyPr wrap="square" rtlCol="0">
            <a:spAutoFit/>
          </a:bodyPr>
          <a:lstStyle/>
          <a:p>
            <a:pPr algn="ctr"/>
            <a:r>
              <a:rPr lang="es-CO" sz="1300" b="1" dirty="0" smtClean="0">
                <a:solidFill>
                  <a:schemeClr val="tx1">
                    <a:lumMod val="75000"/>
                    <a:lumOff val="25000"/>
                  </a:schemeClr>
                </a:solidFill>
                <a:latin typeface="Arial" pitchFamily="34" charset="0"/>
                <a:cs typeface="Arial" pitchFamily="34" charset="0"/>
              </a:rPr>
              <a:t>Acompañamiento a la implementación</a:t>
            </a:r>
            <a:endParaRPr lang="es-CO" sz="1300" b="1" dirty="0">
              <a:solidFill>
                <a:schemeClr val="tx1">
                  <a:lumMod val="75000"/>
                  <a:lumOff val="25000"/>
                </a:schemeClr>
              </a:solidFill>
              <a:latin typeface="Arial" pitchFamily="34" charset="0"/>
              <a:cs typeface="Arial" pitchFamily="34" charset="0"/>
            </a:endParaRPr>
          </a:p>
        </p:txBody>
      </p:sp>
      <p:sp>
        <p:nvSpPr>
          <p:cNvPr id="53" name="Flecha derecha 52"/>
          <p:cNvSpPr/>
          <p:nvPr/>
        </p:nvSpPr>
        <p:spPr>
          <a:xfrm>
            <a:off x="2819400" y="2286000"/>
            <a:ext cx="32624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6" name="Elipse 55"/>
          <p:cNvSpPr/>
          <p:nvPr/>
        </p:nvSpPr>
        <p:spPr>
          <a:xfrm>
            <a:off x="823849" y="1194137"/>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1</a:t>
            </a:r>
            <a:endParaRPr lang="es-CO" dirty="0">
              <a:solidFill>
                <a:schemeClr val="tx1"/>
              </a:solidFill>
            </a:endParaRPr>
          </a:p>
        </p:txBody>
      </p:sp>
      <p:sp>
        <p:nvSpPr>
          <p:cNvPr id="63" name="Elipse 62"/>
          <p:cNvSpPr/>
          <p:nvPr/>
        </p:nvSpPr>
        <p:spPr>
          <a:xfrm>
            <a:off x="3644118" y="1178243"/>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2</a:t>
            </a:r>
            <a:endParaRPr lang="es-CO" dirty="0">
              <a:solidFill>
                <a:schemeClr val="tx1"/>
              </a:solidFill>
            </a:endParaRPr>
          </a:p>
        </p:txBody>
      </p:sp>
      <p:sp>
        <p:nvSpPr>
          <p:cNvPr id="64" name="Elipse 63"/>
          <p:cNvSpPr/>
          <p:nvPr/>
        </p:nvSpPr>
        <p:spPr>
          <a:xfrm>
            <a:off x="5983994" y="11430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3</a:t>
            </a:r>
            <a:endParaRPr lang="es-CO" dirty="0">
              <a:solidFill>
                <a:schemeClr val="tx1"/>
              </a:solidFill>
            </a:endParaRPr>
          </a:p>
        </p:txBody>
      </p:sp>
      <p:sp>
        <p:nvSpPr>
          <p:cNvPr id="65" name="Elipse 64"/>
          <p:cNvSpPr/>
          <p:nvPr/>
        </p:nvSpPr>
        <p:spPr>
          <a:xfrm>
            <a:off x="838200" y="3778325"/>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4</a:t>
            </a:r>
            <a:endParaRPr lang="es-CO" dirty="0">
              <a:solidFill>
                <a:schemeClr val="tx1"/>
              </a:solidFill>
            </a:endParaRPr>
          </a:p>
        </p:txBody>
      </p:sp>
      <p:sp>
        <p:nvSpPr>
          <p:cNvPr id="66" name="Elipse 65"/>
          <p:cNvSpPr/>
          <p:nvPr/>
        </p:nvSpPr>
        <p:spPr>
          <a:xfrm>
            <a:off x="3276600" y="3821393"/>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5</a:t>
            </a:r>
            <a:endParaRPr lang="es-CO" dirty="0">
              <a:solidFill>
                <a:schemeClr val="tx1"/>
              </a:solidFill>
            </a:endParaRPr>
          </a:p>
        </p:txBody>
      </p:sp>
      <p:sp>
        <p:nvSpPr>
          <p:cNvPr id="67" name="Elipse 66"/>
          <p:cNvSpPr/>
          <p:nvPr/>
        </p:nvSpPr>
        <p:spPr>
          <a:xfrm>
            <a:off x="5982999" y="3833336"/>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solidFill>
                  <a:schemeClr val="tx1"/>
                </a:solidFill>
              </a:rPr>
              <a:t>6</a:t>
            </a:r>
            <a:endParaRPr lang="es-CO" dirty="0">
              <a:solidFill>
                <a:schemeClr val="tx1"/>
              </a:solidFill>
            </a:endParaRPr>
          </a:p>
        </p:txBody>
      </p:sp>
      <p:pic>
        <p:nvPicPr>
          <p:cNvPr id="29" name="Imagen 28" descr="Resultado de imagen para 3d white little"/>
          <p:cNvPicPr/>
          <p:nvPr/>
        </p:nvPicPr>
        <p:blipFill rotWithShape="1">
          <a:blip r:embed="rId3" cstate="print">
            <a:extLst>
              <a:ext uri="{28A0092B-C50C-407E-A947-70E740481C1C}">
                <a14:useLocalDpi xmlns:a14="http://schemas.microsoft.com/office/drawing/2010/main" val="0"/>
              </a:ext>
            </a:extLst>
          </a:blip>
          <a:srcRect l="11542" t="2185" r="8686" b="12952"/>
          <a:stretch/>
        </p:blipFill>
        <p:spPr bwMode="auto">
          <a:xfrm>
            <a:off x="1143000" y="4545504"/>
            <a:ext cx="1347474" cy="1474296"/>
          </a:xfrm>
          <a:prstGeom prst="rect">
            <a:avLst/>
          </a:prstGeom>
          <a:noFill/>
          <a:ln>
            <a:noFill/>
          </a:ln>
          <a:extLst>
            <a:ext uri="{53640926-AAD7-44D8-BBD7-CCE9431645EC}">
              <a14:shadowObscured xmlns:a14="http://schemas.microsoft.com/office/drawing/2010/main"/>
            </a:ext>
          </a:extLst>
        </p:spPr>
      </p:pic>
      <p:pic>
        <p:nvPicPr>
          <p:cNvPr id="31" name="Imagen 30" descr="Resultado de imagen para 3d white little"/>
          <p:cNvPicPr/>
          <p:nvPr/>
        </p:nvPicPr>
        <p:blipFill rotWithShape="1">
          <a:blip r:embed="rId4">
            <a:extLst>
              <a:ext uri="{28A0092B-C50C-407E-A947-70E740481C1C}">
                <a14:useLocalDpi xmlns:a14="http://schemas.microsoft.com/office/drawing/2010/main" val="0"/>
              </a:ext>
            </a:extLst>
          </a:blip>
          <a:srcRect l="17143" t="6564" r="16148" b="5381"/>
          <a:stretch/>
        </p:blipFill>
        <p:spPr bwMode="auto">
          <a:xfrm>
            <a:off x="3312393" y="1752600"/>
            <a:ext cx="1815868" cy="1600200"/>
          </a:xfrm>
          <a:prstGeom prst="rect">
            <a:avLst/>
          </a:prstGeom>
          <a:noFill/>
          <a:ln>
            <a:noFill/>
          </a:ln>
          <a:extLst>
            <a:ext uri="{53640926-AAD7-44D8-BBD7-CCE9431645EC}">
              <a14:shadowObscured xmlns:a14="http://schemas.microsoft.com/office/drawing/2010/main"/>
            </a:ext>
          </a:extLst>
        </p:spPr>
      </p:pic>
      <p:sp>
        <p:nvSpPr>
          <p:cNvPr id="34" name="Flecha derecha 33"/>
          <p:cNvSpPr/>
          <p:nvPr/>
        </p:nvSpPr>
        <p:spPr>
          <a:xfrm>
            <a:off x="5486400" y="5130252"/>
            <a:ext cx="32624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Flecha derecha 34"/>
          <p:cNvSpPr/>
          <p:nvPr/>
        </p:nvSpPr>
        <p:spPr>
          <a:xfrm>
            <a:off x="5457954" y="2337348"/>
            <a:ext cx="32624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Flecha derecha 35"/>
          <p:cNvSpPr/>
          <p:nvPr/>
        </p:nvSpPr>
        <p:spPr>
          <a:xfrm>
            <a:off x="2874159" y="5153249"/>
            <a:ext cx="326241"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7" name="Imagen 36" descr="Resultado de imagen para 3d white littl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4642161"/>
            <a:ext cx="1819358" cy="1377639"/>
          </a:xfrm>
          <a:prstGeom prst="rect">
            <a:avLst/>
          </a:prstGeom>
          <a:noFill/>
          <a:ln>
            <a:noFill/>
          </a:ln>
        </p:spPr>
      </p:pic>
      <p:pic>
        <p:nvPicPr>
          <p:cNvPr id="40" name="Imagen 39" descr="Resultado de imagen para 3d white little"/>
          <p:cNvPicPr/>
          <p:nvPr/>
        </p:nvPicPr>
        <p:blipFill rotWithShape="1">
          <a:blip r:embed="rId6" cstate="print">
            <a:extLst>
              <a:ext uri="{28A0092B-C50C-407E-A947-70E740481C1C}">
                <a14:useLocalDpi xmlns:a14="http://schemas.microsoft.com/office/drawing/2010/main" val="0"/>
              </a:ext>
            </a:extLst>
          </a:blip>
          <a:srcRect l="13243" t="15829" r="12583" b="6728"/>
          <a:stretch/>
        </p:blipFill>
        <p:spPr bwMode="auto">
          <a:xfrm>
            <a:off x="6028310" y="1751167"/>
            <a:ext cx="1596558" cy="1601633"/>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7"/>
          <a:stretch>
            <a:fillRect/>
          </a:stretch>
        </p:blipFill>
        <p:spPr>
          <a:xfrm>
            <a:off x="6124575" y="4572000"/>
            <a:ext cx="1647825" cy="1476375"/>
          </a:xfrm>
          <a:prstGeom prst="rect">
            <a:avLst/>
          </a:prstGeom>
        </p:spPr>
      </p:pic>
    </p:spTree>
    <p:extLst>
      <p:ext uri="{BB962C8B-B14F-4D97-AF65-F5344CB8AC3E}">
        <p14:creationId xmlns:p14="http://schemas.microsoft.com/office/powerpoint/2010/main" val="2704730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Lfserver\data 1\LEDFISH\CLIENTES\Unicef\Politicas Publicas 2012\imagenes\Piezas Nuevas\29_pacto.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0755" y="914400"/>
            <a:ext cx="1826820" cy="1722587"/>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1828800" y="294382"/>
            <a:ext cx="5562599" cy="523220"/>
          </a:xfrm>
          <a:prstGeom prst="rect">
            <a:avLst/>
          </a:prstGeom>
          <a:solidFill>
            <a:schemeClr val="accent5">
              <a:lumMod val="60000"/>
              <a:lumOff val="40000"/>
            </a:schemeClr>
          </a:solidFill>
        </p:spPr>
        <p:txBody>
          <a:bodyPr wrap="square">
            <a:spAutoFit/>
          </a:bodyPr>
          <a:lstStyle/>
          <a:p>
            <a:pPr algn="ctr"/>
            <a:r>
              <a:rPr lang="es-CO" sz="2800" b="1" dirty="0" smtClean="0">
                <a:latin typeface="Arial" pitchFamily="34" charset="0"/>
                <a:cs typeface="Arial" pitchFamily="34" charset="0"/>
              </a:rPr>
              <a:t>Sensibilización y alistamiento</a:t>
            </a:r>
            <a:endParaRPr lang="es-CO" sz="2800" b="1" dirty="0">
              <a:latin typeface="Arial" pitchFamily="34" charset="0"/>
              <a:cs typeface="Arial" pitchFamily="34" charset="0"/>
            </a:endParaRPr>
          </a:p>
        </p:txBody>
      </p:sp>
      <p:sp>
        <p:nvSpPr>
          <p:cNvPr id="4" name="3 Rectángulo">
            <a:hlinkClick r:id="rId3" action="ppaction://hlinksldjump"/>
          </p:cNvPr>
          <p:cNvSpPr/>
          <p:nvPr/>
        </p:nvSpPr>
        <p:spPr>
          <a:xfrm>
            <a:off x="1997783" y="5204069"/>
            <a:ext cx="5224631" cy="830997"/>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Presentación de la estrategia, manifestación de interés y compromisos básicos sobre los pasos a seguir</a:t>
            </a:r>
            <a:endParaRPr lang="es-CO" sz="1600" b="1" dirty="0">
              <a:solidFill>
                <a:schemeClr val="tx1">
                  <a:lumMod val="75000"/>
                  <a:lumOff val="25000"/>
                </a:schemeClr>
              </a:solidFill>
              <a:latin typeface="Arial" pitchFamily="34" charset="0"/>
              <a:cs typeface="Arial" pitchFamily="34" charset="0"/>
            </a:endParaRPr>
          </a:p>
        </p:txBody>
      </p:sp>
      <p:sp>
        <p:nvSpPr>
          <p:cNvPr id="13" name="Elipse 12"/>
          <p:cNvSpPr/>
          <p:nvPr/>
        </p:nvSpPr>
        <p:spPr>
          <a:xfrm>
            <a:off x="1295400" y="381000"/>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1</a:t>
            </a:r>
            <a:endParaRPr lang="es-CO" b="1" dirty="0">
              <a:solidFill>
                <a:schemeClr val="tx1"/>
              </a:solidFill>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1" y="1256060"/>
            <a:ext cx="1456542" cy="1322140"/>
          </a:xfrm>
          <a:prstGeom prst="rect">
            <a:avLst/>
          </a:prstGeom>
          <a:ln>
            <a:noFill/>
          </a:ln>
        </p:spPr>
      </p:pic>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7783" y="3025531"/>
            <a:ext cx="5224631" cy="2079869"/>
          </a:xfrm>
          <a:prstGeom prst="rect">
            <a:avLst/>
          </a:prstGeom>
          <a:ln>
            <a:solidFill>
              <a:srgbClr val="FFFFFF"/>
            </a:solidFill>
            <a:prstDash val="sysDash"/>
          </a:ln>
        </p:spPr>
      </p:pic>
    </p:spTree>
    <p:extLst>
      <p:ext uri="{BB962C8B-B14F-4D97-AF65-F5344CB8AC3E}">
        <p14:creationId xmlns:p14="http://schemas.microsoft.com/office/powerpoint/2010/main" val="358783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a:hlinkClick r:id="rId2" action="ppaction://hlinksldjump"/>
          </p:cNvPr>
          <p:cNvSpPr/>
          <p:nvPr/>
        </p:nvSpPr>
        <p:spPr>
          <a:xfrm>
            <a:off x="5257800" y="5757446"/>
            <a:ext cx="3124200" cy="338554"/>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Acto inaugural</a:t>
            </a:r>
            <a:endParaRPr lang="es-CO" sz="1600" b="1" dirty="0">
              <a:solidFill>
                <a:schemeClr val="tx1">
                  <a:lumMod val="75000"/>
                  <a:lumOff val="25000"/>
                </a:schemeClr>
              </a:solidFill>
              <a:latin typeface="Arial" pitchFamily="34" charset="0"/>
              <a:cs typeface="Arial" pitchFamily="34" charset="0"/>
            </a:endParaRPr>
          </a:p>
        </p:txBody>
      </p:sp>
      <p:pic>
        <p:nvPicPr>
          <p:cNvPr id="9" name="Picture 4" descr="\\Lfserver\data 1\LEDFISH\CLIENTES\Unicef\Politicas Publicas 2012\imagenes\Piezas Nuevas\29_pact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8355" y="1154905"/>
            <a:ext cx="2140445" cy="2045495"/>
          </a:xfrm>
          <a:prstGeom prst="rect">
            <a:avLst/>
          </a:prstGeom>
          <a:noFill/>
          <a:extLst>
            <a:ext uri="{909E8E84-426E-40DD-AFC4-6F175D3DCCD1}">
              <a14:hiddenFill xmlns:a14="http://schemas.microsoft.com/office/drawing/2010/main">
                <a:solidFill>
                  <a:srgbClr val="FFFFFF"/>
                </a:solidFill>
              </a14:hiddenFill>
            </a:ext>
          </a:extLst>
        </p:spPr>
      </p:pic>
      <p:sp>
        <p:nvSpPr>
          <p:cNvPr id="16" name="15 Rectángulo"/>
          <p:cNvSpPr/>
          <p:nvPr/>
        </p:nvSpPr>
        <p:spPr>
          <a:xfrm>
            <a:off x="3193550" y="407357"/>
            <a:ext cx="2826250" cy="584775"/>
          </a:xfrm>
          <a:prstGeom prst="rect">
            <a:avLst/>
          </a:prstGeom>
          <a:solidFill>
            <a:schemeClr val="accent5">
              <a:lumMod val="60000"/>
              <a:lumOff val="40000"/>
            </a:schemeClr>
          </a:solidFill>
        </p:spPr>
        <p:txBody>
          <a:bodyPr wrap="square">
            <a:spAutoFit/>
          </a:bodyPr>
          <a:lstStyle/>
          <a:p>
            <a:pPr algn="ctr"/>
            <a:r>
              <a:rPr lang="es-CO" sz="3200" b="1" dirty="0" smtClean="0">
                <a:latin typeface="Arial" pitchFamily="34" charset="0"/>
                <a:cs typeface="Arial" pitchFamily="34" charset="0"/>
              </a:rPr>
              <a:t>Pacto Inicial</a:t>
            </a:r>
            <a:endParaRPr lang="es-CO" sz="3200" b="1" dirty="0">
              <a:latin typeface="Arial" pitchFamily="34" charset="0"/>
              <a:cs typeface="Arial" pitchFamily="34" charset="0"/>
            </a:endParaRPr>
          </a:p>
        </p:txBody>
      </p:sp>
      <p:sp>
        <p:nvSpPr>
          <p:cNvPr id="4" name="3 Rectángulo">
            <a:hlinkClick r:id="rId4" action="ppaction://hlinksldjump"/>
          </p:cNvPr>
          <p:cNvSpPr/>
          <p:nvPr/>
        </p:nvSpPr>
        <p:spPr>
          <a:xfrm>
            <a:off x="1101268" y="5715000"/>
            <a:ext cx="2480132" cy="338554"/>
          </a:xfrm>
          <a:prstGeom prst="rect">
            <a:avLst/>
          </a:prstGeom>
        </p:spPr>
        <p:txBody>
          <a:bodyPr wrap="square">
            <a:spAutoFit/>
          </a:bodyPr>
          <a:lstStyle/>
          <a:p>
            <a:pPr algn="ctr"/>
            <a:r>
              <a:rPr lang="es-CO" sz="1600" b="1" dirty="0" smtClean="0">
                <a:solidFill>
                  <a:schemeClr val="tx1">
                    <a:lumMod val="75000"/>
                    <a:lumOff val="25000"/>
                  </a:schemeClr>
                </a:solidFill>
                <a:latin typeface="Arial" pitchFamily="34" charset="0"/>
                <a:cs typeface="Arial" pitchFamily="34" charset="0"/>
              </a:rPr>
              <a:t>Acuerdos iniciales</a:t>
            </a:r>
            <a:endParaRPr lang="es-CO" sz="1600" b="1" dirty="0">
              <a:solidFill>
                <a:schemeClr val="tx1">
                  <a:lumMod val="75000"/>
                  <a:lumOff val="25000"/>
                </a:schemeClr>
              </a:solidFill>
              <a:latin typeface="Arial" pitchFamily="34" charset="0"/>
              <a:cs typeface="Arial" pitchFamily="34" charset="0"/>
            </a:endParaRPr>
          </a:p>
        </p:txBody>
      </p:sp>
      <p:sp>
        <p:nvSpPr>
          <p:cNvPr id="13" name="Elipse 12"/>
          <p:cNvSpPr/>
          <p:nvPr/>
        </p:nvSpPr>
        <p:spPr>
          <a:xfrm>
            <a:off x="2527828" y="496712"/>
            <a:ext cx="381000" cy="406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chemeClr val="tx1"/>
                </a:solidFill>
              </a:rPr>
              <a:t>2</a:t>
            </a:r>
            <a:endParaRPr lang="es-CO" b="1" dirty="0">
              <a:solidFill>
                <a:schemeClr val="tx1"/>
              </a:solidFill>
            </a:endParaRPr>
          </a:p>
        </p:txBody>
      </p:sp>
      <p:pic>
        <p:nvPicPr>
          <p:cNvPr id="14" name="Imagen 13" descr="Resultado de imagen para 3d white little"/>
          <p:cNvPicPr/>
          <p:nvPr/>
        </p:nvPicPr>
        <p:blipFill rotWithShape="1">
          <a:blip r:embed="rId5">
            <a:extLst>
              <a:ext uri="{28A0092B-C50C-407E-A947-70E740481C1C}">
                <a14:useLocalDpi xmlns:a14="http://schemas.microsoft.com/office/drawing/2010/main" val="0"/>
              </a:ext>
            </a:extLst>
          </a:blip>
          <a:srcRect l="17143" t="6564" r="16148" b="5381"/>
          <a:stretch/>
        </p:blipFill>
        <p:spPr bwMode="auto">
          <a:xfrm>
            <a:off x="3657600" y="1447800"/>
            <a:ext cx="1785637" cy="1633123"/>
          </a:xfrm>
          <a:prstGeom prst="rect">
            <a:avLst/>
          </a:prstGeom>
          <a:noFill/>
          <a:ln>
            <a:noFill/>
          </a:ln>
          <a:extLst>
            <a:ext uri="{53640926-AAD7-44D8-BBD7-CCE9431645EC}">
              <a14:shadowObscured xmlns:a14="http://schemas.microsoft.com/office/drawing/2010/main"/>
            </a:ext>
          </a:extLst>
        </p:spPr>
      </p:pic>
      <p:pic>
        <p:nvPicPr>
          <p:cNvPr id="15" name="Picture 2" descr="Imagen relacionad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3415997"/>
            <a:ext cx="1713470" cy="205679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Láncok,Szentbeszéd,Kalapok,Derékfájás,Oktatás,Örjöngés,Itt vol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344074"/>
            <a:ext cx="1222375" cy="244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297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28342</TotalTime>
  <Words>1163</Words>
  <Application>Microsoft Office PowerPoint</Application>
  <PresentationFormat>On-screen Show (4:3)</PresentationFormat>
  <Paragraphs>220</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PowerPoint Presentation</vt:lpstr>
      <vt:lpstr> ¿Qué es la estrategia de Territorios amigos de la niñez? </vt:lpstr>
      <vt:lpstr>¿Cuáles son los objetivos?</vt:lpstr>
      <vt:lpstr> ¿Cuáles son las características? </vt:lpstr>
      <vt:lpstr>PowerPoint Presentation</vt:lpstr>
      <vt:lpstr>Ruta propuesta para la participación: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Articulación entre las rutas…</vt:lpstr>
      <vt:lpstr>Articulación entre las rutas…</vt:lpstr>
      <vt:lpstr>Gracias…</vt:lpstr>
    </vt:vector>
  </TitlesOfParts>
  <Company>UNICEF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Blanca Avila</dc:creator>
  <cp:lastModifiedBy>Paulina Gruszczynski</cp:lastModifiedBy>
  <cp:revision>184</cp:revision>
  <dcterms:created xsi:type="dcterms:W3CDTF">2017-02-08T19:06:03Z</dcterms:created>
  <dcterms:modified xsi:type="dcterms:W3CDTF">2017-09-28T13:21:59Z</dcterms:modified>
</cp:coreProperties>
</file>